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9" r:id="rId3"/>
    <p:sldId id="291" r:id="rId4"/>
    <p:sldId id="260" r:id="rId5"/>
    <p:sldId id="289" r:id="rId6"/>
    <p:sldId id="290" r:id="rId7"/>
    <p:sldId id="292" r:id="rId8"/>
    <p:sldId id="293" r:id="rId9"/>
    <p:sldId id="294" r:id="rId10"/>
    <p:sldId id="303" r:id="rId11"/>
    <p:sldId id="295" r:id="rId12"/>
    <p:sldId id="299" r:id="rId13"/>
    <p:sldId id="296" r:id="rId14"/>
    <p:sldId id="302" r:id="rId15"/>
    <p:sldId id="305" r:id="rId16"/>
    <p:sldId id="311" r:id="rId17"/>
    <p:sldId id="307" r:id="rId18"/>
    <p:sldId id="308" r:id="rId19"/>
    <p:sldId id="312" r:id="rId20"/>
    <p:sldId id="309" r:id="rId21"/>
    <p:sldId id="310" r:id="rId22"/>
    <p:sldId id="314" r:id="rId23"/>
    <p:sldId id="315" r:id="rId24"/>
    <p:sldId id="297" r:id="rId25"/>
    <p:sldId id="316" r:id="rId26"/>
    <p:sldId id="317" r:id="rId27"/>
    <p:sldId id="318" r:id="rId28"/>
    <p:sldId id="324" r:id="rId29"/>
    <p:sldId id="319" r:id="rId30"/>
    <p:sldId id="298" r:id="rId31"/>
    <p:sldId id="301" r:id="rId32"/>
    <p:sldId id="320" r:id="rId33"/>
    <p:sldId id="321" r:id="rId34"/>
    <p:sldId id="322" r:id="rId35"/>
    <p:sldId id="325" r:id="rId36"/>
    <p:sldId id="323" r:id="rId37"/>
  </p:sldIdLst>
  <p:sldSz cx="9144000" cy="5143500" type="screen16x9"/>
  <p:notesSz cx="6858000" cy="9144000"/>
  <p:embeddedFontLst>
    <p:embeddedFont>
      <p:font typeface="Archivo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Press Start 2P" panose="020B0604020202020204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93B0D-551B-4F56-80FB-69E4EF862C11}">
  <a:tblStyle styleId="{6DB93B0D-551B-4F56-80FB-69E4EF862C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Global Industry Revenue 2022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Gaming ($184.4 billion)</c:v>
                </c:pt>
                <c:pt idx="1">
                  <c:v>Music Recording ($26.2 billion)</c:v>
                </c:pt>
                <c:pt idx="2">
                  <c:v>Movie Box Office ($26 billion)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184.4</c:v>
                </c:pt>
                <c:pt idx="1">
                  <c:v>26.2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0-4405-BD03-66FD04C623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700226296580516"/>
          <c:y val="0.45404035433070866"/>
          <c:w val="0.33894557845675632"/>
          <c:h val="0.1803410433070866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FDB3CDF-F8B6-21F2-D706-BC4844E4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34762855-D351-D2B7-0517-66585BFC6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2E7E4E3-8147-4BAD-6FC9-F9C0DCDD2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7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80FE3F7B-65A3-0EC9-1837-F5F56CFD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CE655283-D6FC-4283-F8A9-2361CEF1F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62131028-0E20-58A8-C2F3-D91246815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6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D9243FF3-2767-CAE7-350B-4C89418C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A7864F53-4804-990F-7BD9-4F5B623FB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3A1A92BD-D782-9D0C-C883-FBA7DA5CC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4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3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D0B86848-9548-F4EA-EA21-FE156F00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1817268C-EC91-0D56-EAFD-A62742CEE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1BCED61B-50A5-F9EA-E72B-667051658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BCC81115-9D5B-876F-6C89-0FB785B7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>
            <a:extLst>
              <a:ext uri="{FF2B5EF4-FFF2-40B4-BE49-F238E27FC236}">
                <a16:creationId xmlns:a16="http://schemas.microsoft.com/office/drawing/2014/main" id="{412C436F-AF9B-C61D-73DB-A48038F6E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>
            <a:extLst>
              <a:ext uri="{FF2B5EF4-FFF2-40B4-BE49-F238E27FC236}">
                <a16:creationId xmlns:a16="http://schemas.microsoft.com/office/drawing/2014/main" id="{ABAB507A-2A77-4C2B-7804-B53E671B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8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>
          <a:extLst>
            <a:ext uri="{FF2B5EF4-FFF2-40B4-BE49-F238E27FC236}">
              <a16:creationId xmlns:a16="http://schemas.microsoft.com/office/drawing/2014/main" id="{29075E55-1F41-846A-FE0F-A35918A4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a85e034975_0_533:notes">
            <a:extLst>
              <a:ext uri="{FF2B5EF4-FFF2-40B4-BE49-F238E27FC236}">
                <a16:creationId xmlns:a16="http://schemas.microsoft.com/office/drawing/2014/main" id="{CCB8DAE7-7726-CA35-04E5-D922A675E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a85e034975_0_533:notes">
            <a:extLst>
              <a:ext uri="{FF2B5EF4-FFF2-40B4-BE49-F238E27FC236}">
                <a16:creationId xmlns:a16="http://schemas.microsoft.com/office/drawing/2014/main" id="{7ABA26D5-3F1F-0EDD-4F05-95CE56BC1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286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F8B16CAA-B65A-F7F2-1EC9-6022B3C6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5FE943D4-A7FC-E31F-DF72-D7E1B3262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AF559D10-A879-1E7E-1201-E81495640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75720C4C-0E3F-2A45-911B-950D7733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6286EB0B-83A2-DFD6-798B-87C63F400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5B41C250-A9E2-D240-9343-BCE51BE46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Game Programming Workshop</a:t>
            </a:r>
            <a:endParaRPr sz="3200" dirty="0"/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Zoe Rowbotham &amp; Tom Hudson</a:t>
            </a:r>
            <a:endParaRPr sz="1600" dirty="0"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81B9-96D1-A4FF-5DC3-2D0F63C8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screenshot">
            <a:extLst>
              <a:ext uri="{FF2B5EF4-FFF2-40B4-BE49-F238E27FC236}">
                <a16:creationId xmlns:a16="http://schemas.microsoft.com/office/drawing/2014/main" id="{E9AC8C88-70AC-BC4D-0597-E58D163A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47" y="966283"/>
            <a:ext cx="2507808" cy="1671872"/>
          </a:xfrm>
          <a:prstGeom prst="roundRect">
            <a:avLst>
              <a:gd name="adj" fmla="val 37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0115B-BD06-FAEF-7D25-6F6E49FD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Aim Of The Workshop 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B59B619F-E698-BCF8-5EBD-9E0CDD22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1317048"/>
            <a:ext cx="1861156" cy="1046900"/>
          </a:xfrm>
          <a:prstGeom prst="roundRect">
            <a:avLst>
              <a:gd name="adj" fmla="val 83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94C9EFD4-F325-880B-3C51-3F9048F0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76" y="2711885"/>
            <a:ext cx="1607379" cy="904151"/>
          </a:xfrm>
          <a:prstGeom prst="roundRect">
            <a:avLst>
              <a:gd name="adj" fmla="val 79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DACFF9C0-DA86-9917-04D2-3113EFC7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9" y="2460913"/>
            <a:ext cx="3528304" cy="1984670"/>
          </a:xfrm>
          <a:prstGeom prst="roundRect">
            <a:avLst>
              <a:gd name="adj" fmla="val 52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2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926618E2-4879-83BB-5740-06E795A7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055BAB10-126B-75B3-A609-C8C2A4B43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Unity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D8A1434A-27F0-5C40-C4E4-8B2E5E40A6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BAC4A246-7F6A-B09C-2A59-2595080B7B10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332ACB57-A412-4A74-F549-E45E995C4A54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DCB22A9D-7BAD-8695-D71D-137D461ECDB1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DE5937C-1E68-75A9-7381-33C1D8399DAE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F62EA2A-9311-8916-B17B-4F568552B0C4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CA0DC33A-B0CA-4947-2073-8173DA3FD5B1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3590857-E92A-FE02-B237-BAB8A8FCB6FC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4FE279B-019A-1D74-D433-E02ECBD6BB0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BC9384EC-B7DA-4E46-0945-200CDD125254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585A903C-61EE-C2A6-8D84-583E6F55738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67A90086-2DD4-036C-E6B4-4526AE255645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8BF196C7-4634-4A53-CDA3-BDF6BB407A6D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66D4E31C-2CAB-4984-E87A-32EFF0F0F086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9C99E03C-5B59-658C-3A61-0C2EAE5ABBD0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BED1430-5B18-2CD5-251D-4AC8879D9483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4D8E5382-3D6E-BF19-1574-B1FEF99541AD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896AEA73-5CCF-CBAE-13B6-C28E768E37FA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4AE2525E-7949-7142-D709-6A16FDF3166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B06D87FA-53F6-F4BE-93D5-3771850CB744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98226506-90BD-911E-9BFF-43406C243E6E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706AD0E-539F-AFB9-1CF2-AA69A421564F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CBC320FA-58B6-E4BB-87B1-82B565BB8506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78C4170B-C59C-90CE-D946-DBEE7EE873F1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1497B69-D07A-7F2B-F86B-0547E25B0AF7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B8EBE0D-3E37-9F83-BB16-835299F74D27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B17B5659-68D8-9A2D-CA6C-4F8E931F96A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8DEF1EE-02AB-B7E5-7F7D-6E67D99EF991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A54FB7B-1608-176C-1FC3-4783E99BB5FF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906F5F4A-4CCB-C813-CF5C-0DE0BABED879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3C13F37-B683-320C-1CF3-20B3DCCD9474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BAE4E289-BEBC-4C4C-0418-CFB75E84716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569AC53A-7F71-8B4C-EB9C-281477FAAEE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F8F86B-16F9-879F-D1EA-CCFED954D0F1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7A17BDEC-6F4B-25B5-08F8-4977DD594D36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B2EEF0BD-94E4-4071-DA1A-B08CC30D87AC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2F78A72F-7EBE-ACDD-697B-129397C7DC7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C828BBD-CD98-D1AB-C7A0-C2774F4164D9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55BF96C3-919C-0A79-87BF-894DF8BFF881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0F365E97-2DC3-9100-49FE-160361B19322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C254FD3B-4EC7-D1BE-D579-D23A456B8A95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5E21B2A-8A57-E357-A496-AEF5325FAFAD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093C1481-1894-B3F7-E3F5-ADF2DEBCD501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6B3CE304-CC99-F7CF-32CE-82F9B36C3B84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86D6A09-E674-5F8F-CA4A-44849345E4C8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BD334C5-5C34-80F3-6384-2359DED9B33E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F0BE24E8-36F8-01FB-68A6-DD6F49876D8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B70E6C14-5B39-5DE2-C83D-FD50717A3244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7B002CE4-D664-5263-0E08-CE889F8AF70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2C8D0E6-1E63-6511-48E7-75BA8A438CE4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E4E16AB7-D3F2-D64D-FF2B-F55C0804E82F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98B278C-B457-E15F-F688-3053628E9028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A3B3029-13B4-F858-B29E-AD3593F9FAA2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EC7ECA9B-9317-7D5F-271A-80FEBC8113DA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FBBAB9DF-E560-9F0E-707E-33856FADF3E8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604BE68B-7165-3BFE-4129-0B359D035934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D935AAB5-39B8-C34F-A3E5-7E83DA9B835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46ABFB18-BE15-70DB-D9D0-E2D3681937C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63C9603B-12F0-4336-2B35-EAAE3C4E5460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F5AAFA0-59EF-1150-70BB-0E20BBD1AD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1ACC0ED8-1493-3ADE-1120-7B7BCE62B9AA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6D971292-E50E-981F-C81F-C86D8BABC0B5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F932C83-F026-FFC1-E94E-2B4228DC8F96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66DAB752-B02D-DAF0-F0C2-722273EDAB1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81EB95BC-B282-0F1B-E385-A75F40DA984F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16243987-4AC5-4838-2DF7-AB7A2E21934C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CED16CAE-B60F-B75D-B395-49F10A55456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8548B949-7A72-465B-ED72-3784972979D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F78E37CB-0A39-B250-1D88-A5F8F4E7993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7A20F9AE-CB51-A73D-982D-092021DA618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9865B3A-AE31-ED30-D6C1-B8AB767D1732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D971513D-EA2E-8049-5B32-C38119448022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AB7BD7C1-DE24-9361-C378-C9730A4F910D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F2E890D2-8F83-FA6D-6BBB-CEEDBA5B42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53343CE8-2B88-5287-E07B-7D6B46EF62C5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7056C13F-62B9-5E58-B542-086296B4D73F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9659A8A4-F03F-B665-6061-B4645C00A37E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47FECF18-2D71-CA4B-F82C-A7A11164A1FB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E488760A-0876-1D85-D164-1C327C2AD2AA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E63B739B-835D-FA84-6B78-0F2ED5DF91C9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049B527A-E85D-F85A-3B60-A5306F6B543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8AB7752F-FF63-A3EB-5178-1C7DDE265745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88BFC31D-4D6D-3D58-2EF4-6D4B595636B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805240C8-6250-841B-1D1E-6F715DD6E7BA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836F7EA8-8836-BD50-BF3B-4855071D723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0E080B81-469F-8189-373B-48294138EB2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7AB1EC2-B39D-E5BE-2E39-FAEA66F1BB23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EA26D71-183C-47FF-DF5F-4CFA929322BD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3F513B2E-F56D-E2D9-C7A6-847F0CEDE65D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7600E0D9-3E56-ECC6-8A26-8C222BAECB07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FC28D62-0B6A-BF33-C246-9B5009F57F89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7F3D9E57-754A-3D5A-DE64-F61EA412AAD4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AC18AB59-8575-EBCF-0171-BCAA40D330CB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54AD8EA9-85AD-1DAB-96CB-6BD20CDB41F0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4BC7893-5E83-398F-7B0E-BE3F42A13E7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A659EB7-5AB0-DE0F-0809-19C0D3B5120B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EDBDCFE-E008-78B4-37F9-0A99D56C1D72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24230CD5-EAE7-490B-36DA-52910FB9F1AF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01E7C10-FDC2-C531-D875-A645373D01FA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52967A9A-A692-3552-1808-0CFCD23A312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441B59-69F5-4BCC-050D-2B69C7F134B0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9052AD2-FC4B-6E50-CD5B-928FAD830D92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8E80863-546B-E744-6D1A-E08C51A37AF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60CE9ED6-6BDD-C601-43E2-A5A64A666815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A6FCAAFA-7146-37F8-9DF9-3FE1CA18183C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0A585FE6-0730-463A-5E5B-857824E81FA3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58FEFE10-3CE7-7BDC-55F2-E9BB8F38B3BF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432A1DC0-55E8-C9F2-A70A-72B205397FC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ACDF37CE-93C6-6A5D-FD90-1DD76FCEA553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11969C4E-F8B3-F238-CD74-AC6EFAA298E0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D7199BA8-0400-165B-1301-E3EB62D0958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D40A5153-2356-E598-1FF9-588250F30CF3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D1BA222F-D9FE-A10F-CB73-EDADA5D101F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0465D7A3-5D86-4F66-F636-270E1A4D3788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5E1A80F4-08F2-D22B-ADB6-BDD220149654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5D8DAC56-DC96-D323-17BF-7F7B25AA2480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3FC94177-26E6-8909-3461-B361868BA51E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26022774-5A72-0401-6929-1CE75692B4B6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05CCC0F6-C91D-93E6-8EA9-554E9EACEE1C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3EFC363C-3D69-3397-2F4E-E43F4CACD5E7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B589ED69-E4CE-3E62-B439-1F83B3B2A181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38A967D-8E9C-BF9A-50D7-19C1608D67AF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35B5676-01D4-A35C-559B-C4DA1A083A56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31782AA-AF56-8985-CE36-B1DDEFF1546E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C34C543B-DD1B-B72E-30F5-D258E1CB6338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BD2B94D-C803-F4C5-F6B7-00FD8CCB3255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7424148-8682-4654-5D7A-0F59DEC78CF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14205852-6219-EBEC-C6E1-9194D45DDBEE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8401B009-5230-A75D-B660-35DE1FB8DA0A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0D29D287-B255-A765-61A7-0C8B09578E8C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DBDCD30-6C09-C22F-7592-1A62813A0649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564D76F1-D346-C100-D1FB-BD2A6CA5D953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1F7DC5E-D8B5-8A66-CDC2-55D320EF8907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A7306C3C-FB7A-E2C2-7CFF-0FDD3E51F580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C2C4926-1A2D-FB41-EE78-EBBC413AC97C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0EEE9DD8-9177-0953-C387-12A8EEB79555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6119635D-BE31-2AE3-41EF-B33C1066A888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785CDA2-3EE8-608C-A7F1-1A12C5B9B63A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213A1911-CB9A-0314-5086-A843B1C2786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EDC8B8B4-6260-5811-D809-6DF70CE54BE2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0434C82F-8D10-2F00-DBD6-C9C3D2053D1B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1F8D7C64-58DF-E932-37B5-F57CC456F9A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CDCB646E-127E-1D46-B066-9343C73FB1C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192513F-C447-E2C1-9030-6F86BEF2CC87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F88545F-F718-8116-C917-EF6ABBBE92C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197FA20-7160-322A-A076-3E3EBEAB7E7A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4FFB8F32-59F5-2934-9895-65A664A44F53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48723B00-3DDF-2016-0F89-EEACE5E24AEA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B0B08BC1-5F29-DB89-D441-A7195C31723F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B4EA5DE9-7696-5028-B7DD-BE879F4DA51F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2C815FCE-1F81-4322-73E1-34B86472BAFF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B21730A-BF87-C828-E0AD-CF792E0B926F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138E064-DA17-D730-024C-19F8CF4D6455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22B1545E-17B5-882E-1E63-AC769E5FF2E2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F9585065-4E08-DE97-CE5A-7318992F8264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1F78C336-81EA-5466-22F9-3F506AD51143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ACD9F918-17BE-3420-EB73-1223E55649D3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F8DD9B41-D1B9-6A71-148E-BB58919A386C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C2F6173E-948B-3398-00F4-7B5E981CFCC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82B314DF-5C50-9D99-74BF-06596168911F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0277B4E7-EE9A-FDFB-D096-37F8480AA988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C4A8B345-7CA3-807B-355A-B565BD6CDDD5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012FD537-8065-041B-678B-3A3DF27668E2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4E428263-1618-E818-5773-6820CF7DD5B9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B5A1A5E7-F52A-E546-B8C9-73715F47C20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32235AF8-62A5-1D85-2C1B-2E081FBD767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CC6FDC74-E6B0-77E7-3637-224FF02BF988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EE308835-951A-7E5F-EA82-F24388BA4F75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8A053CA-6FA7-004E-F720-B59D9B9FA01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B106EAF-3201-66AF-E9E9-E74F6B588CBA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175424B9-4377-E58D-3C6F-8E30465550C3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2AB8C3D9-F069-82CA-B959-1B547B8FF04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9F6FE885-BE2D-C356-C99F-E67C89DBCD8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EF1F69FD-2B33-1A2E-54A7-25B74BD3339B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29319D1-B85C-3893-F322-BE32F5148035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E62C1B07-64CA-2C1C-80F3-FD6E0D2B1DDC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86B5E19C-B356-2C45-96B0-C0446EA7FF73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A7F7E14C-3B6A-993C-ECF5-D22004C24F3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AD161D7-4D29-595E-D0CA-E0E0F4911A16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114B166C-7537-4BA7-A869-48B8E038A680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51FB05D8-F7B8-A60B-F1B9-ED00CCC2E959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5BDAD6F-52AB-C146-21B2-86F7E9D3ADB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DF56288F-DCEB-7824-1797-918CE5CF4C6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3ACCE739-ADE4-E608-516E-A05C8EEA30F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66C0C1E9-8840-6C35-440A-961D511BF89F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ACD0542E-F22F-A2A1-929F-2779CB1B8A79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74DDEE72-0F24-6BD9-C4BD-4A0744391C6D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DBF833DF-1508-D98B-A254-642DE6868B1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0ABF024D-00A8-0DEE-9E13-09800F14CB36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075FCE24-74BC-778C-6FB3-B506B8E8C176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6B7332B7-E156-A149-F140-6F61805A1A09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6CBBA4A6-BBA8-7964-AA9E-C9C64D2AB0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0B6B21C1-B57D-D137-5CBD-C3F7026D1059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27CE651-76BA-6189-564E-178E8AB58707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3D72C3BB-975B-DF5B-1660-6A6FC73D21C8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B50AF029-BE17-6C29-2C57-1A38F035E335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D26228F-253E-9350-5085-6CBB92A1D546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A956E699-C473-C400-4A6D-66697E1DFDC2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8CC79607-5B75-F6F5-D481-ED8270F844CF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1E9FDC9C-EAE0-2909-85AB-9271D0B24501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FCA47B1-88F3-CFE7-7176-C6817E7FF184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428BA8FF-C33B-1C9C-FC98-EBFBC237D897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3A0C6A26-2B3C-7491-8EE8-9CA169D637C5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678BD4E6-5DA4-5016-A5BE-C62DC22AF3D8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159D8232-057B-FC5C-CD4F-6F62C9ACFA43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251E0CA1-0B5E-2787-D23E-C9716A45FFCF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605DD97-6F32-1ABE-ADBD-23C6C930AD40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C8B5D4AB-937B-F09E-CC8C-95C0E7C17D9C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AFB59E44-70D9-6CA8-3204-F6E058DF710E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C7D4688D-82B5-7436-0599-BD82E911ED54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A8D32477-F21D-D87C-BA2C-76D118E60D3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3A3736A4-C19E-E7BF-B1AC-0A983E834F6B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1AFC9C84-68B4-A3F4-958D-B51E72AF490E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0659AE28-E458-B063-D861-DABF5426B3B2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4A822161-8455-7163-89A8-D76D71026236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74C1CE37-BCCD-2C73-2317-39C26BDA7F24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0697C1B-8892-B082-3DE1-DC4330E5F962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21BF805E-0FEA-3A1C-5BCF-47FE0A404927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58C193FA-B5C4-7E83-D03F-9E0386D98065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0082DEE5-85CA-1EB2-9084-F4F7806F935E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136351EF-D090-3AE0-E135-9E8232C69710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D1D626D3-E29C-0615-1A61-5AC32C594EF6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0673858B-745F-1AA5-B7CE-7D422EB33AFD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67C6938B-0F54-C6AD-B606-009828C1B43E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07874FD9-8D97-C766-AFF7-B346AE8BA053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6CF1859-5FC3-E76D-C80A-F2BE9A1EAEED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406039E3-285C-BDE6-E46E-DDB12C4E4D13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FC2834BD-96F4-63C8-4F9E-6ACEB72FF17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B78B2689-2A5A-7014-A218-26A62EAC27D0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ECEAC5A5-A9B1-0C8B-0834-CA7739A70EDB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9CBB9C85-04A6-B04A-85B0-DEA26D190AE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F6AFC99D-6F3A-4C92-2E1F-673EE52FF0EB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1AD5539B-1C6E-8C53-0AB6-53BFF61C2BAC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E64AB7D0-7968-71F9-8FA0-307D524F99F6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1A94BEAF-19F3-37FA-86CA-2E4B8AA716A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A064000C-1466-24E8-FF7E-8F6005E1665C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848205F-3681-E4B1-B672-FED013667DC5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6141F667-1947-8E9D-AC03-BC3C3F0CE5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9D6A48C-7898-8ACE-9583-72644FC8F79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A3B8937B-15EC-1A74-1274-C2466D907380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67F92AF3-91B7-0BA4-8922-19BE536AD07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FFF8CB1-7B5C-D2C9-D86B-C6A0BE08F6B7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73A4534-0CA5-0212-2BD0-134C64ADC6F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EE9C2AFB-BFD5-DE00-281C-41E0D9563F25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FF577FB2-5A9E-DF8A-CBDA-CE6E02AD1A5B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AEA9DCC8-34E1-4022-9432-BCEE40EE9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FE48AE55-5552-9A37-07A8-6CB23259DBF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86B9DFAB-75B9-315A-3139-A0EE269CF526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AC7191F7-12DD-BD5C-9E34-75ECFBFC0BF4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6E82DB89-C14F-3274-9896-2458F5EE2975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A800B38E-6630-8B49-039F-4D8D36B74541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F5BACBBA-68D2-7AEF-6EBD-6FF4EEDCF6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9D3FE1-1834-7676-04B1-7231C9ED27F5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CB5DE1C2-3E29-215E-3911-6B5CC0341DA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604ED1B7-2FE9-9599-8F13-1C1F3759A582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AF48C0-4254-657C-DF68-C8A22B11504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1333D6-2D05-8B52-853A-BFDD22D983CE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9E6AE686-AB8D-DDED-7451-F93E1614E66F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9E03AA0-E121-AD56-9DC8-FD52491A9EDD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1BFCF6AE-F2EE-132C-56A6-610C239EE313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2534AEEC-5182-462F-D0B6-DF8A9D17E634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B42C8477-DBF4-9610-9907-83A87BAF602A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35A98D2E-AEA3-1148-0B0E-54E4B460FEBF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743E28BE-377B-A440-9A8E-3AE1A16E6A46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A69CA8D-C8A9-8FB9-4D78-594A281C69CF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AEB91EAF-FFA4-2F85-9A62-BAD42DB039F3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FA18DEDC-DFB7-CDB6-2B67-91A6CD2C02CA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10027E2-C435-BC60-FA67-2DC3893857C0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70455630-B8F7-328D-C7A5-044B991D3D26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D1D972A-9386-5110-968C-0458D557EE6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2F6CAF96-F19C-2C84-546C-4B6E25AD5D92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72A0FD5D-96FF-5932-6C75-1F645E71541E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F7A9F00-EDCB-953A-0B5F-100B1407381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92A6A822-A77E-319F-BD88-0EC1D9189E3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B7F3DB27-8116-68E5-C679-A668E517EBF7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7298663-1DA8-F7C4-4232-6D4245DD930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066BC3FF-6D86-1CD2-1A41-D01ADA9442A7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B76963B-6B09-87FA-4CBB-299EAF9773CD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DF672072-4DB4-F947-A66E-64F8DB6ECE70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15DDE4E3-DB15-2F60-DCE9-D31BFAE984E1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F27CF47-94AF-C817-7A61-3542AB5776AF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9C7105BC-AD85-79B4-2C9F-D84F3D3B817A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A48B6B5-2D9F-2B2D-EAC1-274CF99933D1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3B8933A8-D0BC-791A-E54D-CBC9BC62CEC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5B72A590-2077-C2F3-A13F-CA7E5CD4A853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46E8C32E-15E5-5016-B7FB-A231A92A08B0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7BDA9086-3227-D077-17A6-7B07049E9BB6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A612D135-EB93-6F81-7A04-A215E90AF35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D1D39D44-2D6E-D0D4-4639-552AD567C363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CE7D4141-F9CB-63F2-8D78-F68933BDF59C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D83916F7-52C6-65BD-2880-C5FB3CDC461B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DF4925B1-AB40-C38D-B989-5F94E7656A3A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07ACEABB-3C87-2C13-F4CA-9E0E86A97263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FF2B7998-363E-A94A-FE0D-ECAA518402E7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DB8466FC-9203-C84D-C88F-36263673ADD9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E12DB0-E8DD-7B79-74E6-DA8C36E2EAE4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E387B856-3C93-2DC2-09DC-06E6B1CBD143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9A2D6574-2AD7-8CEF-32D1-CDDCAD115F48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0960B4CC-0FC2-B2EA-2574-4DFCC78506C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7D31BBC9-1098-6219-8FF6-37EDA385AE5E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B34B5AE-1931-ACED-825A-D9A85B4BAAB3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85BA794C-A7D2-40E5-CF9D-8ADF748F076B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3947B43E-5E9B-DB94-DC1C-499F81BF7918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5C84755A-1419-AD7E-68A5-B5083880454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2786814D-6776-92E7-DE37-4F7672C84B4A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56047919-F032-A132-77F4-7EC8C167333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C0BE589E-83B3-E2AB-91AF-B22C8B7C86F7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1DFE921D-2E7B-EB0A-FA1E-3298CE2382F4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A2F296D-A6E5-33EC-07D1-1AF1B442EDF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3A513B67-D9E5-4416-068A-219C06FFD1B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146D42D0-F940-1DCD-92EC-C97035544268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BF5E1ED-5508-C4A9-31F3-0E81DDC0231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7CB215F6-9179-CBAB-660F-CB511967837B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C7C755EA-8D4F-54B1-63A6-C076554AAA9D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A7090051-7554-F8DF-1525-1C3B88398FE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E8F827CC-99E7-C406-7B83-8CE1804D455F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6516EBC-2B7F-3360-7236-06B942BB4E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62C45DA2-D797-BE45-1622-CD7114C508B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B35AAC5E-2483-CEB7-26E9-95940DA31EA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4911D279-BCE8-A6AB-06FA-7C14BA0F45F8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F2527966-345C-CA88-0D19-19434C94CDAF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A8AD0183-DF58-E3DD-4C9C-D604DC0731E8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ECD9E7E0-2F3F-4329-54F9-DA6331B672C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653E6DFB-2932-4397-4249-64F75320D70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EFE4BFC1-3894-1A74-5013-354B5B20E117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6145D00E-30B3-8A1A-D67D-405910F7072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C35E5893-B393-DFC4-C80A-3B1B4542E8BA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02D9538A-7F95-39B6-7300-0ED7900AD40F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C545A7F0-3D24-6686-5D67-D8A9173C25C6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ADE8BE4D-A10F-5084-3EB7-F1D56C6C045E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36BA3640-CDE4-1401-D6A1-B4E5F572C06D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4EE84065-F547-C84F-2011-52F8E6E32018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CD9748A7-8452-214C-8A07-F202695E8591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51EDEA5C-BB1B-0DDA-6D7C-A02F97AC94A9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0F467C2-278A-8920-212A-3E24CEFCEA48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56A256D8-C565-E451-9952-532BF33B542C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BBB99A54-C9C4-7ACC-35A6-62628DD535CD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AF252E69-09F1-388F-3CFC-41A534556018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74E49882-2058-D69B-D909-235478E1ED2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AF794784-67A2-F672-A5EF-57FE2A65300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ADF7862C-29AA-366E-A2DA-C2E3FCDBA2B1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2294D57-8459-BCBE-E84A-D38433DCDAB7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2FB5FA1A-700C-C1CC-5FCE-254ED540B5C2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F21986A3-0309-9A79-5629-AAB2E5330B8D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F4E564FA-670B-D2F6-65CB-9CABD4821B5F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24D6DB20-FBD8-7716-1B0B-585A6273798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EFC43DF-536B-6DBE-83BA-422313862FC4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29C6FBD-AE53-37AD-2047-A8C92C4C4A0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077C2539-FC29-8875-7DDC-BC91E002460B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B7A6BD1A-2F65-41FD-1C58-F579B6C2797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FAC3C754-4AEC-DC2E-65C5-F77A96981237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EC34744B-6C5A-4205-74B9-9E65B3045A9C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218AEA74-808C-B315-5F99-BE4FC15A93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23C86C3-FECB-0D59-5FE6-ED072A52EE1A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86FF955C-45D6-DE2E-1DE0-33C6638C97D9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A0510138-DB22-3323-8DB5-881E9D77E6F9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932F7DC7-FC4C-CF60-7C8F-42D593ACC1B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E01B8D5-3F31-E024-6252-F3CFF4B1EB5F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B6AC197-5FC3-4778-C18E-9E84E33B116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86376A9-FEAF-46BC-1584-CEAFA9DC8BB0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7C1ECC6-32C4-45EC-01F3-73C220519BB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717ADA0B-CAE7-2A5E-63ED-7179A3DAC630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0B4FE3A5-F759-2936-702F-DAA8EFC91676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D8262072-3D08-2769-B2CE-C9001BBB8BC0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233FC191-BFE6-E24D-BE82-EA7937357F9E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A4A80DC-6BCA-F433-5EB2-47AF203019F5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7FF64863-1371-EA76-D529-5F3B3FF5244F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240DBF3F-BDA5-5950-8833-95C6FBADDE3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4D7455C-0B5A-A661-7EF2-C17A4A5AE96B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BE9889DB-B80C-BD28-3ED3-531F7B7502A3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04984B61-2FAE-8123-7927-77066E7B74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3A6F76AC-A13F-2557-0227-C1ED4D722BE2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6592BE-D1FE-626D-6C25-F6DAA28F51E6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7A2A9D7-E643-0521-EBE1-53AF90CB4FBB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3FA81D3E-B160-1FAA-A5D8-0C00A5843F03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C42FE0B2-DAA8-BB44-FD10-B77EFE74B2DF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5EB43F7-B769-95A8-899E-C3F5D85CC104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A6479C18-234F-AB19-DF20-C20B99C6F907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14992622-0F15-CAC2-1C2A-C64E2068D60F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2D247087-7529-1CA4-27DC-2B473D404142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B843BF90-6568-B5CD-F5ED-561E7E4E5F4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90DB650B-9078-D6B5-FD57-5663998BBACE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320D7633-9042-8E1C-FDC6-8763421E026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EAC7BF5-E05F-BC58-E2B1-7645155842DA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B04687DE-E51F-DD79-F91E-206F853C8EFB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D3814FF0-37DF-31BA-7449-4D23E4BFA323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BAD17C94-003E-23EE-A085-DFEB18C379FE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75172201-1CEC-4BC1-499F-7FDDA93083FB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1B2F789B-0224-90D9-EAB8-6E7F61C5B1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2FF81BEE-4F29-BA8D-54D9-CEE9952B0D2E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CDACBB50-4107-80CF-EFB4-65DDF7818CB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7124BAA8-9B24-8407-B1A8-4CE0BC5A4BDA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49EF6EE0-68E8-8C41-9FA7-95A4B98E7DE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0E3849DC-35C6-143A-26AF-064E5696EB91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E7942F71-02EA-C833-0228-EE7A3C2CECC4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6CE9A47A-925A-6B7C-7520-B1111A20FF85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ACEFD522-2C58-409C-3E19-B5C01361260C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ED2B1EF6-56D0-03E8-2358-225862E544D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94B00DC7-57E2-C2A8-3BE7-08AE60F953C1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07553766-5569-FEBB-D192-60D46FE6BC5D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C09E96A9-3039-023A-E42F-CBB5E722F5C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5F6444A2-D05C-2367-336C-D03D71DB9FC9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4A104E1F-EE7E-EB3D-723F-3AB8AF586760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AB51BFC3-AF6D-1F10-5651-00584B580259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9D8D5894-D332-B8D5-8245-537E29AAED4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AD0C5427-9BDF-85B1-57FC-328F4B179E1A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BEE6471D-245E-4D41-B988-D75795266791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4EEC605D-5267-B3E4-ED94-648D03D828F6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6FFB0CFC-79C0-2C06-33E2-5D6C20B5F411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DC6D14BE-2723-8F08-D120-EA06A06BF832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0E5FBBDD-26B7-66AD-A85D-0946731BA694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730F6016-AFE4-85AC-2087-25304206248B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A49CF59E-BE36-98D1-3631-B7F624E36FD6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2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1;p34">
            <a:extLst>
              <a:ext uri="{FF2B5EF4-FFF2-40B4-BE49-F238E27FC236}">
                <a16:creationId xmlns:a16="http://schemas.microsoft.com/office/drawing/2014/main" id="{9EDC0812-2DB2-26F9-2329-73D04D99B931}"/>
              </a:ext>
            </a:extLst>
          </p:cNvPr>
          <p:cNvSpPr txBox="1"/>
          <p:nvPr/>
        </p:nvSpPr>
        <p:spPr>
          <a:xfrm flipH="1">
            <a:off x="7124702" y="1156194"/>
            <a:ext cx="1849168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Inspector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" name="Google Shape;2261;p34">
            <a:extLst>
              <a:ext uri="{FF2B5EF4-FFF2-40B4-BE49-F238E27FC236}">
                <a16:creationId xmlns:a16="http://schemas.microsoft.com/office/drawing/2014/main" id="{FE5CEA00-8D60-C30A-3020-01FEEB736BDD}"/>
              </a:ext>
            </a:extLst>
          </p:cNvPr>
          <p:cNvSpPr txBox="1"/>
          <p:nvPr/>
        </p:nvSpPr>
        <p:spPr>
          <a:xfrm flipH="1">
            <a:off x="-43695" y="1722319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Heirarchy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" name="Google Shape;2261;p34">
            <a:extLst>
              <a:ext uri="{FF2B5EF4-FFF2-40B4-BE49-F238E27FC236}">
                <a16:creationId xmlns:a16="http://schemas.microsoft.com/office/drawing/2014/main" id="{4FDC59A4-DFA2-46DB-3B1D-A59671BA992C}"/>
              </a:ext>
            </a:extLst>
          </p:cNvPr>
          <p:cNvSpPr txBox="1"/>
          <p:nvPr/>
        </p:nvSpPr>
        <p:spPr>
          <a:xfrm flipH="1">
            <a:off x="2470827" y="4189646"/>
            <a:ext cx="1779963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Project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" name="Google Shape;2261;p34">
            <a:extLst>
              <a:ext uri="{FF2B5EF4-FFF2-40B4-BE49-F238E27FC236}">
                <a16:creationId xmlns:a16="http://schemas.microsoft.com/office/drawing/2014/main" id="{6DFA50D5-8B6E-E4DB-B9B3-B6412F620751}"/>
              </a:ext>
            </a:extLst>
          </p:cNvPr>
          <p:cNvSpPr txBox="1"/>
          <p:nvPr/>
        </p:nvSpPr>
        <p:spPr>
          <a:xfrm flipH="1">
            <a:off x="1622141" y="750685"/>
            <a:ext cx="2310586" cy="4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Scene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0" name="Google Shape;2268;p34">
            <a:extLst>
              <a:ext uri="{FF2B5EF4-FFF2-40B4-BE49-F238E27FC236}">
                <a16:creationId xmlns:a16="http://schemas.microsoft.com/office/drawing/2014/main" id="{4765337B-77D0-775A-16F4-16BF38C9FF9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157412" y="2655578"/>
            <a:ext cx="81819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7D894340-E965-B3A3-4C05-50A22CEA206B}"/>
              </a:ext>
            </a:extLst>
          </p:cNvPr>
          <p:cNvSpPr/>
          <p:nvPr/>
        </p:nvSpPr>
        <p:spPr>
          <a:xfrm>
            <a:off x="1083912" y="261882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2276;p34">
            <a:extLst>
              <a:ext uri="{FF2B5EF4-FFF2-40B4-BE49-F238E27FC236}">
                <a16:creationId xmlns:a16="http://schemas.microsoft.com/office/drawing/2014/main" id="{FFBD8D1A-3532-3088-7A8A-559CEF3AA499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1111598" y="2127944"/>
            <a:ext cx="9064" cy="4908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268;p34">
            <a:extLst>
              <a:ext uri="{FF2B5EF4-FFF2-40B4-BE49-F238E27FC236}">
                <a16:creationId xmlns:a16="http://schemas.microsoft.com/office/drawing/2014/main" id="{F8E54BC9-C10A-C1DB-5EFE-4DA4D2CE142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775918" y="1305787"/>
            <a:ext cx="0" cy="706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69;p34">
            <a:extLst>
              <a:ext uri="{FF2B5EF4-FFF2-40B4-BE49-F238E27FC236}">
                <a16:creationId xmlns:a16="http://schemas.microsoft.com/office/drawing/2014/main" id="{76BDEFCF-C80D-4FC4-36F8-68FC585A25BA}"/>
              </a:ext>
            </a:extLst>
          </p:cNvPr>
          <p:cNvSpPr/>
          <p:nvPr/>
        </p:nvSpPr>
        <p:spPr>
          <a:xfrm>
            <a:off x="2739168" y="1232287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276;p34">
            <a:extLst>
              <a:ext uri="{FF2B5EF4-FFF2-40B4-BE49-F238E27FC236}">
                <a16:creationId xmlns:a16="http://schemas.microsoft.com/office/drawing/2014/main" id="{E32E7596-8E66-054A-589D-1C73DEEF8107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2775918" y="1156310"/>
            <a:ext cx="1516" cy="759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268;p34">
            <a:extLst>
              <a:ext uri="{FF2B5EF4-FFF2-40B4-BE49-F238E27FC236}">
                <a16:creationId xmlns:a16="http://schemas.microsoft.com/office/drawing/2014/main" id="{D89FC615-4544-AD71-B48F-9A79E7645B0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124702" y="1894129"/>
            <a:ext cx="8878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269;p34">
            <a:extLst>
              <a:ext uri="{FF2B5EF4-FFF2-40B4-BE49-F238E27FC236}">
                <a16:creationId xmlns:a16="http://schemas.microsoft.com/office/drawing/2014/main" id="{9B30A906-897C-265E-9E50-0FBA81A422AF}"/>
              </a:ext>
            </a:extLst>
          </p:cNvPr>
          <p:cNvSpPr/>
          <p:nvPr/>
        </p:nvSpPr>
        <p:spPr>
          <a:xfrm>
            <a:off x="8012536" y="1857379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76;p34">
            <a:extLst>
              <a:ext uri="{FF2B5EF4-FFF2-40B4-BE49-F238E27FC236}">
                <a16:creationId xmlns:a16="http://schemas.microsoft.com/office/drawing/2014/main" id="{51203C50-6E58-2208-372A-075EA3DC1BEB}"/>
              </a:ext>
            </a:extLst>
          </p:cNvPr>
          <p:cNvCxnSpPr>
            <a:cxnSpLocks/>
            <a:stCxn id="21" idx="0"/>
            <a:endCxn id="4" idx="2"/>
          </p:cNvCxnSpPr>
          <p:nvPr/>
        </p:nvCxnSpPr>
        <p:spPr>
          <a:xfrm flipV="1">
            <a:off x="8049286" y="1561819"/>
            <a:ext cx="0" cy="295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268;p34">
            <a:extLst>
              <a:ext uri="{FF2B5EF4-FFF2-40B4-BE49-F238E27FC236}">
                <a16:creationId xmlns:a16="http://schemas.microsoft.com/office/drawing/2014/main" id="{A11E33BE-6F9F-840A-98BF-A1041679C0D2}"/>
              </a:ext>
            </a:extLst>
          </p:cNvPr>
          <p:cNvCxnSpPr>
            <a:cxnSpLocks/>
            <a:stCxn id="6" idx="1"/>
            <a:endCxn id="24" idx="1"/>
          </p:cNvCxnSpPr>
          <p:nvPr/>
        </p:nvCxnSpPr>
        <p:spPr>
          <a:xfrm flipV="1">
            <a:off x="4250790" y="4391758"/>
            <a:ext cx="388517" cy="7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269;p34">
            <a:extLst>
              <a:ext uri="{FF2B5EF4-FFF2-40B4-BE49-F238E27FC236}">
                <a16:creationId xmlns:a16="http://schemas.microsoft.com/office/drawing/2014/main" id="{5F7090A1-DE98-9DBE-BED5-17EAE1CD390E}"/>
              </a:ext>
            </a:extLst>
          </p:cNvPr>
          <p:cNvSpPr/>
          <p:nvPr/>
        </p:nvSpPr>
        <p:spPr>
          <a:xfrm>
            <a:off x="4639307" y="435500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276;p34">
            <a:extLst>
              <a:ext uri="{FF2B5EF4-FFF2-40B4-BE49-F238E27FC236}">
                <a16:creationId xmlns:a16="http://schemas.microsoft.com/office/drawing/2014/main" id="{1E36599A-05F8-08C7-B096-BBAA3AC47DA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676057" y="4124794"/>
            <a:ext cx="0" cy="2302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247E5C0-A017-F740-3677-B42FE638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05" y="1381305"/>
            <a:ext cx="5149096" cy="2766398"/>
          </a:xfrm>
          <a:prstGeom prst="rect">
            <a:avLst/>
          </a:prstGeom>
        </p:spPr>
      </p:pic>
      <p:sp>
        <p:nvSpPr>
          <p:cNvPr id="89" name="Google Shape;2261;p34">
            <a:extLst>
              <a:ext uri="{FF2B5EF4-FFF2-40B4-BE49-F238E27FC236}">
                <a16:creationId xmlns:a16="http://schemas.microsoft.com/office/drawing/2014/main" id="{250C725A-6224-5552-6592-37CFE4E48CB1}"/>
              </a:ext>
            </a:extLst>
          </p:cNvPr>
          <p:cNvSpPr txBox="1"/>
          <p:nvPr/>
        </p:nvSpPr>
        <p:spPr>
          <a:xfrm flipH="1">
            <a:off x="3396677" y="422564"/>
            <a:ext cx="2310586" cy="50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Play Buttons</a:t>
            </a:r>
            <a:endParaRPr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93" name="Google Shape;2268;p34">
            <a:extLst>
              <a:ext uri="{FF2B5EF4-FFF2-40B4-BE49-F238E27FC236}">
                <a16:creationId xmlns:a16="http://schemas.microsoft.com/office/drawing/2014/main" id="{8BEC21C5-776F-103B-4D08-707E9EA995C3}"/>
              </a:ext>
            </a:extLst>
          </p:cNvPr>
          <p:cNvCxnSpPr>
            <a:cxnSpLocks/>
            <a:stCxn id="88" idx="0"/>
            <a:endCxn id="94" idx="2"/>
          </p:cNvCxnSpPr>
          <p:nvPr/>
        </p:nvCxnSpPr>
        <p:spPr>
          <a:xfrm flipH="1" flipV="1">
            <a:off x="4549104" y="1205510"/>
            <a:ext cx="1049" cy="1757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2269;p34">
            <a:extLst>
              <a:ext uri="{FF2B5EF4-FFF2-40B4-BE49-F238E27FC236}">
                <a16:creationId xmlns:a16="http://schemas.microsoft.com/office/drawing/2014/main" id="{0D2032EF-8B11-5FF7-C1AF-722F41C3FAD0}"/>
              </a:ext>
            </a:extLst>
          </p:cNvPr>
          <p:cNvSpPr/>
          <p:nvPr/>
        </p:nvSpPr>
        <p:spPr>
          <a:xfrm>
            <a:off x="4512354" y="113201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2276;p34">
            <a:extLst>
              <a:ext uri="{FF2B5EF4-FFF2-40B4-BE49-F238E27FC236}">
                <a16:creationId xmlns:a16="http://schemas.microsoft.com/office/drawing/2014/main" id="{BC140628-C6B3-B954-9BDB-00F88E5728EF}"/>
              </a:ext>
            </a:extLst>
          </p:cNvPr>
          <p:cNvCxnSpPr>
            <a:cxnSpLocks/>
            <a:stCxn id="94" idx="0"/>
            <a:endCxn id="89" idx="2"/>
          </p:cNvCxnSpPr>
          <p:nvPr/>
        </p:nvCxnSpPr>
        <p:spPr>
          <a:xfrm flipV="1">
            <a:off x="4549104" y="931315"/>
            <a:ext cx="2866" cy="200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570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03F8D8FE-B135-ADD6-F015-0A16030C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4E3F4168-57F6-C035-F64E-0091F3CB7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Movement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7D35765A-58AB-E440-2333-C28E24CF37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F4DCD5F8-11B9-B3BE-6D8A-2584BE8BD436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F0BB7FEF-1E17-8C6D-B63B-6BD16E840C46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BD556186-9D8E-DD15-1A6C-F98C861F9DD3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18A87CE5-7040-96F3-87F0-3C488FF01C3D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B6CB8062-362A-1DEE-352B-84840C677F3F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AC0A534E-8CE6-5996-FDBD-E1A9266AA313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4D1576AD-B9CF-7782-274E-1A026AFEAFCE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065364BA-3817-452C-8F89-53ACF8B06310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7228F571-4E5F-865D-89F4-77F90ABF0EF3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7D7753CA-C222-6C4B-8B3A-A4D0F17203E4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D62FCFC-F2F9-F35E-4D8A-9EE30B3EED78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6C9429A1-3126-855E-C686-89D8FD64F904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8771C682-FFD6-ABBB-A146-86228173E46B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47F766A-2911-E86C-8D19-6E2F0A416989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743DF831-2BCE-1CF2-1724-DD059BDF28F6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214FDA81-EA9D-BD70-0AE3-CC674A1C2DDF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38DB40EC-F1DA-44ED-A1A9-F3C7C897EB73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C19C18EE-4711-668B-FF2B-F7E1CC3308B6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BAC365C-EAD8-AE94-C695-4F27DEDE9F0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AE9027C8-AB92-CF6B-A45B-C25F5F5CCA00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89D99AA-36C2-BD4A-8C56-510C26856FE6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3DAED97-F71C-1F79-DB10-2CA44A58A811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E2CE5F88-CE21-5AC1-25EB-1AE6358EC576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EA496F1B-76F0-82C5-739E-80981A477205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FBEE0F60-D5ED-0F02-E1C7-C2B543DDE738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49DA3681-7879-F7F7-70A9-85807491859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3A212E83-971C-EF6A-B653-56A7E209A82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DE7E3A7E-F05B-15D6-4E84-0D1E2AC21855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18B1F804-5B2D-8C4A-DC3C-3F73A4C4ED7B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CAC1E550-18D5-E001-E549-827300A4A473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9204B56-F450-1C93-95A7-F9A48E6C6456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70D0E4E-D6F8-F82D-146F-312010ADFE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160F52E2-28D7-623B-A14C-785D3B3D115B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F201831F-D7A7-58C9-CBD1-59235543CA2C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C348BA1-3EBB-54A8-F246-A58A5039E00B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F436F39F-865C-EC8C-3682-EB1E699A9CA1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06760425-D8EE-1CAD-7153-8B16C3839646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E5BAF198-C737-3B90-B81B-3C1E9D730AF8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4B104BFC-2D19-53F9-1FE2-C20D130A41E5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0370565F-F1DE-A052-45AB-9B78C085FB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9D8D01C-4424-0245-705C-9C63C9D45C25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9431F3E9-F913-20A4-4263-958938928636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0AD97183-358A-358B-F855-6D29A31B2D67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E60C815-B081-BD69-7601-7FCA0EF609E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036BE8C6-DB54-ADCD-8D1A-C0DD0B1A9D67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AFF32E0C-80FC-C0B0-E7AF-FA4E3B782BDA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DFEFC7D-5E94-145E-098C-43A9AC98E7F8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5DFFF4BE-55DF-00AB-B455-A0B46BE43394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36FB95B6-3809-502D-4391-1F3A6C11106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26F48D57-3DF7-22D5-9A5A-4AD9EDD26E4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6169BDB4-3DCB-304E-68DC-E5AEA266031D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5ED4D7A7-8F70-BA1C-26B1-EBFDA813D64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C6FDFF68-0328-E050-98B1-8735C7404BB7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07E32CDC-D596-93D0-627D-3ABEDA09E9FF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2DDA6120-0583-D0B2-2766-14C9CF595858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F4B8A4A-7792-4AD6-6265-86C2AFA271CF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66C69D20-A47E-2596-9E3A-9B88059DDF27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CAB28171-9C4C-37CB-1A28-8D8C568ACF0D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F4013E8F-C9E1-82CA-4AD9-0A7991095A19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7346E0C9-8C03-2D8B-5DC0-E6145A2002F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C86CCCD4-8B76-7209-130E-20EC6785C09D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6D48F953-BD6E-3286-4C86-CC4B35D73855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473BE4-362F-5062-AC2A-4720D872AD05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50BE1295-E50F-55B8-9496-9387BA47FAED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B8C44C25-A8D7-4D9C-24B2-5237BE4D1B08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F83E5CDE-A9B3-E5C2-A6AF-F0AF1466FCA2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1164D85-ACE9-4C77-496A-93B18D4E1B9C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A02D4751-5327-44AA-4134-2DD8E5590AA4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1C073B8D-8452-0AB4-110E-75262DD25B5B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C3EF14BE-D2E1-E842-79EE-A917C0A97B94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555544D0-1D78-A230-74C9-663069ABAD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40543103-77E6-C6AF-C531-EB457B199F4C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080E393F-436D-088A-4386-FA7B4CE84604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7617EFC0-4A5A-E4BE-14CA-B93CF7533E4D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51859A00-2169-6C23-D08C-5EB41325FBB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06EEEDE6-EF9B-D1B8-6D14-777587686103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68F67F94-57DE-0219-EA39-E42E939A8627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DED8CF03-7E3C-133F-A517-A627AB3194E1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0BE43D8C-9D10-1F25-906F-83E57189C9D7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3FB121B0-0A7E-E83D-CA8C-1B784DB3754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F30D2720-770D-AA60-194A-6C79D02AB98E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3FD14444-6535-3E35-A6AD-E8D42ADF1149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32F4E0DC-E237-0893-E5EA-913A92F0FD12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AA4CED23-2BD6-A405-671A-5D55890DF71B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77AD2AE-FADD-A6F0-86E0-9A7B5C5138E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A66C803D-F41C-D461-9568-C3522DDFEB7E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BC905566-BBE9-74CD-AF51-7CE6E7BDE84A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D2A9DB4-7FDD-90E6-B442-38E0D078169E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286B37FA-BCA8-786B-73FA-A9CA67EB510C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F5CE7803-B6EA-4D5B-B97C-C9372A968311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9ED9452A-58AD-0DCF-1F69-93F158D6FA78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F1069227-41B7-FAE8-B5CF-0C571AD56CA7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92ED173B-EA79-9B86-ADCD-19EE16FFE396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C1BE8A16-2109-72DD-2990-A81FD4B727E9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46AC4F1-4973-48E9-8CCE-2E262972544F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6D59455B-85CF-BB72-553C-DA08A1B98A95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AD9F2B09-0C8B-D4A0-123D-836956044DD1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D8201753-AA92-E418-6501-AE07647D513B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8159070-ECF6-912F-41E4-F3E687DC5E13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C5E2DDF0-6864-CDD5-E4CD-E9967853A61C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36433A45-7F73-BEA1-DDD9-A84F3CBCB035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16D7E3A8-03C6-DE85-E762-632CB6AF3B45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282EF04-C478-8476-D853-AE401864FFB8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EE0C221E-2ADD-1C90-B5F7-E7C7DCDF03BD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711863F9-05AE-FA5A-9CE0-55F616F4678B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8EC07269-CE5C-2F87-65CC-A0F1272D62A7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C3AA7C2-8769-2B71-8382-0237602B03F4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E20BA162-1AF7-2592-5A87-5DA3018DFA57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C64C0FD7-524A-BF8D-7DCC-971F803C74B9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3054907F-6F58-5A32-3EA4-0FBA9B52EB8B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8A90A604-392D-8ABD-4194-0DE821CCC146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81F44968-CA8B-0ED6-79CC-CF3814D123EC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A28CD05D-8566-0750-0DF3-4DD6A73DD8EA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0993C305-E2F0-AC06-2FC0-EC5B8FA519D5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887AC4AC-369E-EC9C-2CDA-A54117F79125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F7DCC320-9B53-D708-2B49-4A69D5D0C4AB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A94EF580-B091-F239-4CF1-E4A8C4AEB02F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C7E294FF-A2A2-48DD-00AE-C784726569F3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ADFFF00-7C23-449B-A84C-A32929C396D6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191ABC9C-3279-BCFD-9CEF-37B0971C0917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A65F3F8D-13D7-8676-4790-84933D807342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517BDB7B-EDF2-3B3F-980B-5E84C7CA1277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63DED66-ABAD-65DB-2BC9-2AEB06161B38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7464BC5E-4235-B508-7CB5-E35F3A1537E6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BFB6224-E177-342D-D934-C285BB4B5159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5A08F65C-C7B8-4CB7-1814-6E69EF8CD929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FD45DAB8-0EDE-99B3-6D14-B584BFAFA8F2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B8506512-7446-E9C5-4217-E8905A604E7E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E531E0A4-CC76-9D2F-C4EA-2709C6C7065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BB93CC73-DAE4-3AE1-52B3-7124E080992E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2FFFF727-3565-D5CD-5792-D1C7FEBD0E8E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6483A76-5B90-994A-7F8B-8CE6FB0F8E31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34BCCC72-A7C1-37CF-C2EE-ABDE2B414EA9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FBFD4FC7-B370-6FB6-DB2D-D4776BF7802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19343ACB-3B7B-9C95-3AD2-2A5581D4171C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50BF7AAA-66EF-BC21-63B7-12540C2EF783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B85CAC0C-129D-FC1D-E864-8B346EE0EB5F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19FE48F1-853A-1B96-56B3-7A3403711E3B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D3ECDD32-B022-A41B-C166-05BA057369DE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D4F3873-1653-0408-724A-8ED30379FF3A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CFF2A3AA-F871-5EBF-BA51-FB38FC48AE92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4912091A-503E-D267-6521-E0A66539C11E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0036E772-E65B-E9E8-276D-4F4558C7FE7B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453C016C-2DC7-E841-7251-4F3871B6598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01973E3-469F-6F64-ADC3-4346984DD05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2D4888E2-2793-1B17-9512-7540B56731BC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D045D7ED-A249-A576-7129-7F7010DC6A91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42CF68AB-CEBD-48AE-A6B0-C1B0E1771520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45804A3C-CD3B-8AB4-9429-C55BBAE96BD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8808D85E-9B9A-1A78-BEF4-9AB6D53FD067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EEB45152-9E4A-43F8-0ACD-F347C73F6D5B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6546F113-0435-E4F5-7C24-8BD8892E318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D44DAA4D-A1A4-2791-EFE4-5D3E22A5F61B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623BD7FC-751F-ABAA-D579-CB4CC494670E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8717689-74C2-1B83-16A5-4800DEAABC68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D6F44EC1-D082-785D-C88B-41DB1ABE5654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85F42ABF-B3A4-850A-2ABD-08FC84CA99D1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F075404F-C051-704A-CED8-B50163FB2100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95E6C2BF-ECD4-2C50-0600-6DAA9CA439F9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8F05569D-0448-0213-AF28-A1B17EEADA81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0B3E2BE-140E-C82F-46D5-79E04C8BD63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61AA3800-E01D-95B7-93A7-410E97B1A42D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211938A6-BC8B-D814-6E23-D36B4AC3DDDB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815AE42-C79D-1B9F-AF20-EAEB3067192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F1ED40D9-5233-8B5B-4CFD-11464D6C8C00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A881B36C-691C-0962-D90C-AE8E90CA2E7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2F40CCCA-88C1-1DE5-3C3F-DEDACFE69541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4B2B4685-818D-1DEA-7C17-E386CFCD795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FCCABD58-DB01-6CB7-15C8-F4D0F1CE4D4C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9C3B5F-E136-16B6-6F27-1D25502BAB3C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C061454E-F343-60E0-DED1-0D1569D2AC83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30AADE1E-5AE3-E2C4-E935-E84596E04CDD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648C1E6-96CC-1D1E-77E2-016B32F1F6DE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6DA85A89-59B4-BCF7-B35E-C4DE700BC40D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0F77719D-7871-733E-3B53-459DE669E0A0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F59D409D-A09C-EAA4-F968-FD3067AE14B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5682C63A-F582-4528-F3AA-DC607D4DF22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546959A1-FD27-5DA8-3203-89BA1F540A9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7DF077C2-1198-8A42-2138-781F10206B8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F384A96-C8BB-E3EF-DFB0-FA3CB7D2BBC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F12D7DC4-9A06-9469-A528-ACB464B6E1E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BD60065-A656-0AEE-DD90-B67C6B514240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41CF1DB-4EFB-4B2B-7761-507E725F89D3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D29E5CE8-42CF-6BC1-FD50-A0E8ECEF9F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4364BB38-8590-0BD6-15FC-5EBBCCC6714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D8500197-3C92-3BCA-0E1D-1B21F398491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5F65E597-E59B-60CC-F5ED-E153FEEE5CAB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1967332-A2C2-2EB3-2883-94562CFA75E1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235B3B9-8876-ED59-5813-2DE258FFB4E9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062A14D8-95B0-D75A-05DC-331958585200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EC3025D-5237-549E-5688-DD7F2908573F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2BA5B67-1BC2-3BF2-67F7-9E74C13E6E0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22035C08-F4A9-37BE-C4E3-67EECA765A06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096FE270-1960-DF49-0F6D-4997F139C6A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DF6BBC68-1915-B630-EC3B-008E6339DCEF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2ED8071F-60BA-872C-EEE2-9656FE543F34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55406E08-9E83-2D3A-35A1-CD091AB89EC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9142B7DD-4DE2-B0C3-112B-0072D6A099B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6EB9FD4D-6ECF-3AD5-34DC-40C88815452B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93EAEC3D-4AB6-E521-13C0-7707DB890288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AEF4B8FF-3AAB-514E-31F7-461C3E051024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9A450C50-88FC-8244-0FCA-BB01FF32495F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DB69EBD8-B23E-DA62-2CFC-94BF466FE800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EF46609-5004-9DEA-CF82-D3675D70D894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FA794DD-25CD-AC76-F3C6-D63DC569D8CE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FB883A32-4469-2E70-4140-933CE028F901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A80F9261-5FD7-921F-7159-8D7818788332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0B31B071-5135-616F-0DCA-F7B7190461BD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D5B760C-451E-C4C6-A51E-E274ACA26C46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8B8A52-5930-8D5C-2997-A8043E9AD79C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0D161655-B5C6-5A6F-94C8-220741B72D3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0C3939CB-5FEC-A528-9106-015A1779158C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B5943791-2439-6584-24EC-85820D6C1A96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B750A9-2DFF-57B0-E643-70B5AB3C3F0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B5C43B6-AC71-FD26-E57A-A1ACA1D9A513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E8D8A7B1-59F4-D4C6-8BF4-4CF7C43B77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7D2B5CAD-B965-31C1-6591-D868C0869D6F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9BEA3CA2-04B9-30F8-77F6-289BF9EE14B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6A70037-D7AF-6659-A4FB-233FBC672E0A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257A2EEE-DE36-64A4-F2BF-313F7EEC6557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B57CFC3B-F3DD-C5C6-E363-8B858FAE5117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D5315A82-C9CE-69BD-82FD-2D59D0EAFAD6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70ED988-7577-62C0-15DF-39476DE69700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6B6C8440-0009-E83E-02C9-DEF6AFA9D0C4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0ECC505A-D5F9-D7EF-E5FF-63A9F39570C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FBB89D00-DF73-9592-327E-7A83F9E741F2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A61E7E03-F5D6-4BE3-E190-C6AD8FDF53F8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41BC249D-4EC4-0D5A-FEAB-10E1E29AD5E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A9408D00-8AF1-1820-C5BF-29812B1CF50C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0A9305CC-96AA-4B61-70BB-8782284B1192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C0F18BFC-6186-2712-ADE7-D044C0770FB7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D5C971CE-D950-FB1B-C216-D4EE801E2BBD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29283ACD-66E0-E14E-87B9-8AB4DC4193E2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FC53AEA-6CB3-D1E0-F035-7F1187B44353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B1FD07BF-8B3F-48EA-3FA0-B667F40C81CB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CC97FE91-58ED-95EF-F3D0-CFF9D5F90147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A239FC66-A58D-248C-B9D1-054426EDB085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7F319B4D-2487-9F21-C632-D99BEC0716C6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3E2C5997-7D1F-F1FD-D221-072482B2920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DE6E5A7-BA66-1669-A322-8A4640B3CBF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97922028-A237-1F78-4E3A-57E926E99794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A86836C7-A9F8-87E0-FFAA-4F541D9F6011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772A4D6F-1C3D-29EA-2ED4-79A525738BAE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25CC200E-B160-656A-12D1-309FA6A31428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E454CA5B-E296-8743-8BBC-97D18F5C50E0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39F03179-272D-5A47-7FFE-70656DDADC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0B228944-5CC1-F2D3-03CB-289CE3A8C8C1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83429EB-7FDC-1EE4-2EDA-21A65AEB0159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B40D92AF-FD22-30F6-5E65-E34DF024C56E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001955D6-BC7E-9E74-0974-0B097C6DF2C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40C1373B-03B0-5086-99DF-9D4A367AA35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FA4C157E-5A70-6D2B-578C-5F56EFD82D36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5B0EDD79-90BC-8C3B-9C9D-2D11EB2DD9A7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2796B6A5-3F43-744B-F9DE-59D738D3B2EB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F77C59FD-4841-59FC-4592-9ABAB5FC05A6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CFE32895-1476-C1B3-21E9-443E709E1171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202C89C0-D8F4-DEF4-3425-2B804229706D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A089154D-D044-93F3-D6F8-56AE55AEA68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E7BA482-FF32-BBE6-8D12-53A03250E7A0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B38950CB-8F35-3A74-790E-F176775422E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632E7247-CFFF-7572-C8AD-D20339589802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01A9D1B7-B228-2A91-2A2D-EE68E8A11554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5E6AD0AB-4957-01C6-7182-EB1BCD9CF20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7FDC25EE-3B79-4727-43FA-0FD2C5204DCA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08C8416-76B4-066E-37A8-0DA0BABE303D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8097ECA0-3561-A236-4F70-8CB36AB7E64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2DD53FAE-D5E6-D538-140B-E4520609F7B2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9BE0B2FD-9ADC-1995-079A-72FFABA17369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1399072A-42EA-81C4-560A-978BF9C2F0CD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BFE22CD-7372-6184-3352-B80585DB25EB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D18E2F34-C3D5-539B-C7F8-B4D91D60373F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4FB05D2-F7A7-EE0A-C1D0-8F2958CD6A39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2A8A385B-863F-B035-61CD-79C30E098BE2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32FCFFC-1B8A-3CF2-0FE1-47BC04F6160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0ACAADA8-9CBB-6A89-BCA9-F7DBD83671B0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D6E12694-C6DB-F6C3-1A45-63E4FF48627B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418ADD44-B2DA-694E-A435-77C25B6B81CB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5D3DE13-6B28-60F4-174C-64522A0ECD75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BBE87C79-1B8E-17DE-7FD8-F8AF1D6A8A3B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2FFD2B53-3F09-F0A4-DCF5-C243FF849F2E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7CA199A5-772A-E9EE-5162-F298EF6FC51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1BAD539-ADFF-BA88-383A-55136571E75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4671C2C9-78E1-1BA2-0A24-FB4824F5943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7AA34BAB-FBD5-6D2D-0207-012B787A39CF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0D14AD52-CEC8-F543-F6B4-D072C763CE6A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0C818D17-1FAC-2860-B203-345A6CC635CE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2F9E5200-7461-DF87-8A12-ADADF5F0DC5F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26FDC9C-3E5D-B189-F0C6-87E3478D6F99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BA420D7-2A17-D5E4-37E3-B8A260C0B1BF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BB202A88-21E8-DA46-0EB6-AD220B8AC5A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AC0EB70F-9F34-3AFB-AE4D-A86202E219F9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9CA5F13-DF11-E694-7931-2A2E48E086BD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586718A2-DFF0-3F3D-9CC0-E89594D5C5B0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B4B64156-ADFF-6147-3392-638EF1E1072E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4649FE51-2B40-E100-007F-0FC640D67187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FA8A7012-097D-4D21-3A52-93595A2FA13C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00E6291-D4F7-3A22-B2C9-8EE179DDAAFA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F65B8CCC-0E31-ADD4-07E7-3EB1F411B6CE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785F49E-83DF-A57D-AFF3-E63F1CC5F191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955CA4BB-9F80-CBC1-A4DE-CF90E80FBC2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737EE9B8-7373-69C4-312B-422AA5E460FA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59EDB94-ABC7-DFC0-72BD-E65DEEB7D313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9BD069BE-CE59-CE63-EBEA-19A6A8265C6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C274116A-DC64-02BE-9376-A2C6DFBDC7BE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E4321D40-EF0F-4511-B00F-6B4CEB2ADD70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24A17BCB-D4F9-6AF5-0236-48105FEE7EAF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BBBC0248-C7DF-09A4-F4A7-1DFDE2FA0EDB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C6B9E97F-A529-7AC8-4209-5A980558F072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B8DC59CE-7D99-C7CE-38E3-1DAFB8D4287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77FF5CE6-BAA2-5FDC-04FD-E1EF9A97358E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5306E8AE-CD36-7618-7E84-A2BDF53F77EC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1AED86B-6B1A-C245-1B5D-794AAD1CC059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29B855E6-7F57-8919-90D1-40F0D0527C22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B99C182F-1EAC-0DA2-1BE4-D059080978FD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2FCBDEB5-DB19-80F5-5FE6-F0F6F5D7BA37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5F318F5B-A8D5-DF4C-AC45-7B62DD54DFB9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E53B10A8-2E8E-5BAC-E972-9A7CB4BC7717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4ED56AAB-55C7-24E3-81B7-1E5DE50BDE8E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6C23840-1514-F895-CAD3-68B267D43810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E9295F42-FCAC-09F5-2BC7-AF3D72CC58D4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DE95997E-27A7-0056-542A-A9283233DF54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5BE31977-E69C-C087-5EAE-B8B7EEC89F60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70833463-7552-3C80-D2C3-84D52454193E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8FEE65B2-9FEB-1143-B5FE-90C25514805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395D77AE-65DF-E6D5-9F4B-2A8C0751C5ED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E78EBE7D-5B6F-9C7A-6AFB-93C649B7AA17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FDD235A8-F55B-5F23-D41B-7BF5D0368CF8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D60E87DE-60E8-30C9-509F-57F7BF53AC47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6FABA6B8-A3D3-AB9B-AD06-02FC94CE7F1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0792A0D0-4F95-958F-5DDA-D4D4C1892A2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D3231DC-65A1-7C67-E8CC-1766AB991DE2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D418D7E4-0599-DC62-4661-B36025C8BF97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DAEA8CF2-DFE1-7D3B-6DFD-53CFABE5F975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133E1999-5028-A6EA-8EC4-661F00E6B399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6054580-E540-7F88-1634-62553B17109B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C00E12D5-14A6-1BD1-C6D0-E21751F1A8E0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7692B4CB-4DA0-C8BE-5C2F-39276C6D11D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50215C7-C0A6-BCEA-7E82-2FC180225B6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8A23051-2C5E-13A2-62B6-AF6B0759B7A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E03246-3728-FAE9-9D63-20C5A94BF5CC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92B26678-D2CC-5887-4DAD-E74E38DB8699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6B7E579E-097A-4353-A46D-0C4152A80BFD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D5FDB158-784A-4C04-8DB7-E221A91A75AF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99AE1872-25ED-F7D6-14B7-03EBC233803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725313C0-B506-FF93-5708-C438E10858A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34D4FAC1-023F-C526-679C-E50B4788FBD2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A6AED13E-9621-1ABD-F824-F940799CE4B3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A2141686-9D60-39B5-E48E-193B5BC800D5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46CE5127-EC51-9629-7917-A5C5541026B7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629B9E6-55E9-8747-DEA7-F63227C198DC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BD604263-43D9-D568-04BA-AAB1F44F2948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F4E057F5-06DF-14AD-362B-548094A43081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1FEA5C6E-5730-1B27-5632-3D9246EF4F47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EB1FA8E1-13D7-5518-E99D-5E7AF6009D30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FA8B4EAB-28F0-A90A-CD15-01D92FF49F9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6B774BF6-FCB7-BD29-1718-E1C6E44782D2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9584A3FE-5920-0C1E-38FE-7577D661EE6A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0E7B691-60E2-548C-3064-93166B8774D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198CBCC0-287C-DBAF-F39E-24CBD03BC16E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7D865A64-6921-2D94-4D92-ADE79CF8D03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B5CB4AC9-8933-66D1-59B9-B921DE9703BF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29EF45FB-B1BF-F546-A332-70C402BE198C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8297136-012B-5BF8-3259-1A12A3F6E537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00AE461-A92E-5964-47C0-CA52EF5C1E59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C96338D8-CEFF-B752-834B-3926E467AEEF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BBF4BA10-F20E-E3F2-B8C7-0BF696336D7B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A7C24786-C8C3-F592-5574-CFDAB10DA909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8F7A625C-8BA3-2681-F901-B25612003A58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D8D8E714-757C-A073-60C2-B9AB1177EFF9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FF585FFC-FE0D-837C-58A7-D0D4A038EDDD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1A83EAF8-9BBC-D10E-607E-4B26B332B9B7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DDF94FB9-3AAA-9052-E8EF-5D7D8FC35E2A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8AC4D9A0-8D44-35D0-6865-BB41A1FA6454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E08660B-F8CB-27A2-FBC2-88E42E0B7989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592BF31-F4E0-C2B0-7D02-F9CFD08DA161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0B14FB10-DC43-5567-E894-D8C41810734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D8878D1E-6724-7030-4A50-53A33E821F0F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59E2319-5880-3E7A-29F2-5444A9438B0D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EBB9ED47-3E85-746B-ACEA-7EA8E4D494E4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2DFA520E-0ADA-CE07-560D-C58DB74B4774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59F738EA-50B8-0502-17B0-1488510CBBB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B37AB357-EB32-2A45-251F-A2AB1317BD27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87DB3BE2-985B-C479-96AD-35671803109D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5DC36DDD-1D0F-2E61-39BB-5DC788704FE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A627333B-0C96-2A17-1962-D2653FDBFFC5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F2960665-7FC8-C4EC-9BB8-316BAF48FA5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67944DE7-FA7B-3FE9-A7E3-258900C57990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0040C794-E393-9530-6395-D150FA58F3A2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4F55384D-8E72-F29C-3473-A2EB15EFD949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5CE76C7A-BC3B-B1B4-2756-40DF5D13AAFC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EE9C3C37-8121-C33C-77A2-9D61BAB9978B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D82CB0DE-1300-E628-5D63-82FF9956EFCF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F3714224-D564-67E2-973C-95472568B17E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616C6CBD-49FA-B0BE-4014-6DD94907A6B3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2870D40A-27BC-1054-4639-A0CB98D849B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195A6999-45A3-A7AE-3794-0ED863CA1DD9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5F973EC8-97E9-A5EA-38F1-DBFE397661C5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1733DB67-2E7D-716A-24E6-2757BEFF50ED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E7497CD-D640-5C8B-99A9-D36875B97EC9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98412D72-0578-6D31-E521-9DDB716DB33C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C989527-A591-B678-66FF-EA25E14C19C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D9C98ED-0B8A-56D0-C59E-15DDAC58EA9F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28A8B5E7-B337-383A-F52A-9585A17C145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F28861DE-BD8C-FB5B-4AD6-D1DD108254CD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4BB8DB3B-A3E3-B578-BE1C-82F81EFC55CF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43C66CE6-DB98-72C4-62F8-6A05F369EB82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A725248-A9A6-CEF6-478F-57A0A3A4BC30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F60CADF-9B18-3275-A247-13F4D65C6225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637AC0E0-DD3D-1BCC-1F1D-0DCAFE27318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FCCF38E-4FBB-DCFE-1389-79E11D00DB4E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3BEEC4E-5C35-6030-EC99-587BB29AB00D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64B38612-CF8C-59DF-F11E-15817F648C50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1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3BA6-22C0-C799-3C10-544E31FB9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05E7-FEA1-11D9-6324-C9BA9E0F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 Tank To The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DC7F2-9968-F07A-DD46-8F06E491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41" y="1111160"/>
            <a:ext cx="2174053" cy="2565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48F76-2215-F95E-1C6D-9244BED7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3772328"/>
            <a:ext cx="3299268" cy="652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2B8BC-FF11-0EE9-4FC5-DB6AA3B7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26" y="1079924"/>
            <a:ext cx="2552953" cy="1162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C7947B-5D11-6C69-8653-C67304814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10" y="2319628"/>
            <a:ext cx="3724986" cy="21052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515A7779-2DFC-BD0C-76CD-2A0D8D7AB030}"/>
              </a:ext>
            </a:extLst>
          </p:cNvPr>
          <p:cNvSpPr txBox="1">
            <a:spLocks/>
          </p:cNvSpPr>
          <p:nvPr/>
        </p:nvSpPr>
        <p:spPr>
          <a:xfrm>
            <a:off x="727425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4E06B323-356E-37D8-7B68-2E32F02F4FFC}"/>
              </a:ext>
            </a:extLst>
          </p:cNvPr>
          <p:cNvSpPr txBox="1">
            <a:spLocks/>
          </p:cNvSpPr>
          <p:nvPr/>
        </p:nvSpPr>
        <p:spPr>
          <a:xfrm>
            <a:off x="202304" y="383976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6D9762C3-BBEB-E2B8-0733-05A5381350EC}"/>
              </a:ext>
            </a:extLst>
          </p:cNvPr>
          <p:cNvSpPr txBox="1">
            <a:spLocks/>
          </p:cNvSpPr>
          <p:nvPr/>
        </p:nvSpPr>
        <p:spPr>
          <a:xfrm>
            <a:off x="4794401" y="108034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C54D313D-8F0E-FF33-002F-60A634499888}"/>
              </a:ext>
            </a:extLst>
          </p:cNvPr>
          <p:cNvSpPr txBox="1">
            <a:spLocks/>
          </p:cNvSpPr>
          <p:nvPr/>
        </p:nvSpPr>
        <p:spPr>
          <a:xfrm>
            <a:off x="4295601" y="231962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E3CEB85-692C-54E9-54AB-ACE690AD1B0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36017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98FE-5024-C6E9-2CF4-C36B6090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860-E6DE-277C-FCA7-18B6CA40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The Tank Movement Script To The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B285A-B21A-4FB2-E494-182A74FC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22" y="1169374"/>
            <a:ext cx="2495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6AC3F-FFB2-8B67-FABE-85CA1808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596" y="1786625"/>
            <a:ext cx="2333951" cy="1143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82A099-92FF-BD25-8E97-32B94E76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CA99AA9C-3EF1-1EA5-86A3-38F18A5AE9CF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1D4DBED8-43A4-B11F-7F3E-EE4692E1BB07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A9C19C6-2685-310F-DD84-AB51276A95A2}"/>
              </a:ext>
            </a:extLst>
          </p:cNvPr>
          <p:cNvSpPr txBox="1">
            <a:spLocks/>
          </p:cNvSpPr>
          <p:nvPr/>
        </p:nvSpPr>
        <p:spPr>
          <a:xfrm>
            <a:off x="4890823" y="11937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0199CEDB-2674-28CF-DEEE-7C353B765783}"/>
              </a:ext>
            </a:extLst>
          </p:cNvPr>
          <p:cNvSpPr txBox="1">
            <a:spLocks/>
          </p:cNvSpPr>
          <p:nvPr/>
        </p:nvSpPr>
        <p:spPr>
          <a:xfrm>
            <a:off x="4890823" y="17181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596E3AE3-B499-4F70-5927-9E8F92563317}"/>
              </a:ext>
            </a:extLst>
          </p:cNvPr>
          <p:cNvSpPr txBox="1">
            <a:spLocks/>
          </p:cNvSpPr>
          <p:nvPr/>
        </p:nvSpPr>
        <p:spPr>
          <a:xfrm>
            <a:off x="4236773" y="311434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BDC7C7-0190-4242-657F-CC25BB1B0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141" y="3135754"/>
            <a:ext cx="3891951" cy="10446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F3DCC6-50CA-7C7E-EF93-D4DA03A6F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F6A64F0-AC8F-B424-8B55-7045223A303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07143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4AF0-C50A-3717-03FE-D9734C67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15CA-7EEC-B3A2-2E8A-4802F339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C5AD7-7787-9D20-274D-A3D05DC6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39" y="1145992"/>
            <a:ext cx="2407614" cy="2044620"/>
          </a:xfrm>
          <a:prstGeom prst="rect">
            <a:avLst/>
          </a:prstGeom>
        </p:spPr>
      </p:pic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AB16C404-F0A1-6490-54A3-F67DC5D9A25E}"/>
              </a:ext>
            </a:extLst>
          </p:cNvPr>
          <p:cNvSpPr txBox="1">
            <a:spLocks/>
          </p:cNvSpPr>
          <p:nvPr/>
        </p:nvSpPr>
        <p:spPr>
          <a:xfrm>
            <a:off x="126888" y="1663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89F7D91B-CCF0-E52D-D2BE-878E75CB1E2D}"/>
              </a:ext>
            </a:extLst>
          </p:cNvPr>
          <p:cNvSpPr txBox="1">
            <a:spLocks/>
          </p:cNvSpPr>
          <p:nvPr/>
        </p:nvSpPr>
        <p:spPr>
          <a:xfrm>
            <a:off x="63683" y="29210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EC0AD14F-E0D9-9D72-0535-56E2F404EF7B}"/>
              </a:ext>
            </a:extLst>
          </p:cNvPr>
          <p:cNvSpPr txBox="1">
            <a:spLocks/>
          </p:cNvSpPr>
          <p:nvPr/>
        </p:nvSpPr>
        <p:spPr>
          <a:xfrm>
            <a:off x="5220350" y="114599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551D9EF6-D2A7-3781-2810-119C73A59DC5}"/>
              </a:ext>
            </a:extLst>
          </p:cNvPr>
          <p:cNvSpPr txBox="1">
            <a:spLocks/>
          </p:cNvSpPr>
          <p:nvPr/>
        </p:nvSpPr>
        <p:spPr>
          <a:xfrm>
            <a:off x="4572000" y="33353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91D566-D6F0-299A-77E2-B688AF84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38" y="2960288"/>
            <a:ext cx="3710324" cy="9674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51B1D8-8888-E6C3-C967-BC2F6977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79" y="3369337"/>
            <a:ext cx="3748734" cy="9674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C75B5-C6DD-1843-A8E5-BDC206E3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13" y="1663655"/>
            <a:ext cx="3572374" cy="108600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70AF420-6C06-CE08-64AA-BA4A3725167F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369029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54C64-C9C6-3691-F3DD-FD6893FC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94A1-8C14-D438-C48A-3EC48C3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Movement Script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08F3B3BD-75BE-3CD5-C378-177674EE5E3D}"/>
              </a:ext>
            </a:extLst>
          </p:cNvPr>
          <p:cNvSpPr txBox="1">
            <a:spLocks/>
          </p:cNvSpPr>
          <p:nvPr/>
        </p:nvSpPr>
        <p:spPr>
          <a:xfrm>
            <a:off x="306565" y="966660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Public values can be seen in the inspector</a:t>
            </a:r>
          </a:p>
        </p:txBody>
      </p:sp>
      <p:sp>
        <p:nvSpPr>
          <p:cNvPr id="8" name="Google Shape;1467;p29">
            <a:extLst>
              <a:ext uri="{FF2B5EF4-FFF2-40B4-BE49-F238E27FC236}">
                <a16:creationId xmlns:a16="http://schemas.microsoft.com/office/drawing/2014/main" id="{C38BB19E-7419-E7A4-6FE3-39B9F3AFB6D7}"/>
              </a:ext>
            </a:extLst>
          </p:cNvPr>
          <p:cNvSpPr txBox="1">
            <a:spLocks/>
          </p:cNvSpPr>
          <p:nvPr/>
        </p:nvSpPr>
        <p:spPr>
          <a:xfrm>
            <a:off x="306565" y="2711144"/>
            <a:ext cx="3276600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Private values are NOT shown in the inspector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1977C-9703-FF80-E53D-36A86060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6" y="1618287"/>
            <a:ext cx="2038635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450B2-1599-2517-D9EB-71039D37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2" y="3362771"/>
            <a:ext cx="2591162" cy="129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02B4D-E5D1-5757-373B-DC6CB4B55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7" y="1239326"/>
            <a:ext cx="423921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5EAF-A2A1-48C8-0D5E-B3FC79A5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7DE-2D05-64D2-95C9-24AE930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4FCF-0009-C071-9332-59494F2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657"/>
          <a:stretch/>
        </p:blipFill>
        <p:spPr>
          <a:xfrm>
            <a:off x="591453" y="1067777"/>
            <a:ext cx="7961094" cy="12736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66DE81-AD3B-A9BA-92FF-C7DD4CC0191C}"/>
              </a:ext>
            </a:extLst>
          </p:cNvPr>
          <p:cNvCxnSpPr>
            <a:cxnSpLocks/>
          </p:cNvCxnSpPr>
          <p:nvPr/>
        </p:nvCxnSpPr>
        <p:spPr>
          <a:xfrm>
            <a:off x="4572000" y="2473036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1B3D63-F781-C6D6-C9D9-278D617A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44" y="2981558"/>
            <a:ext cx="7563906" cy="12670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2F6D3B-5F06-AF75-7B6D-D3DDFF6EAA2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8964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6ACA-3624-4FC8-148B-E50D988F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0F7B-6AE7-DDD6-21A6-7EA63AC5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Turning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13898-2FE7-01F5-9251-66C47499CB35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32F11E-46F0-6506-F2CF-02E9B9B5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0" y="915029"/>
            <a:ext cx="5953956" cy="1597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F5AD8-383B-2EB0-8C35-CF0AE7AA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22" y="2947555"/>
            <a:ext cx="5953956" cy="16861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F5475E-F3D3-E1D4-2221-12B9C9D47B8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89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Ourselves and the Games Industry</a:t>
            </a:r>
            <a:endParaRPr dirty="0"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9E41-7F98-F3A1-46FB-F5F5B92D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EB4-7486-5CD4-3739-9BD6AA7E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Movement!</a:t>
            </a:r>
          </a:p>
        </p:txBody>
      </p:sp>
      <p:pic>
        <p:nvPicPr>
          <p:cNvPr id="6146" name="Picture 2" descr="2024-11-09 20-49-58.mp4 [video-to-gif output image]">
            <a:extLst>
              <a:ext uri="{FF2B5EF4-FFF2-40B4-BE49-F238E27FC236}">
                <a16:creationId xmlns:a16="http://schemas.microsoft.com/office/drawing/2014/main" id="{19209A23-3934-C890-18F4-77A57DC6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0749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A679-C6BA-EF79-737C-C8B8D252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F7CD-989E-3A1A-E4A4-9E506CA2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Camera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70491-27AD-572C-EF46-FD93D9DD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03" y="1059348"/>
            <a:ext cx="3059671" cy="1011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6119F-C2D1-9DF9-BDD2-DFA5D26E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32" y="2177424"/>
            <a:ext cx="2083974" cy="11305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AF425-2391-CB15-DBFD-E71B8B9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6"/>
          <a:stretch/>
        </p:blipFill>
        <p:spPr>
          <a:xfrm>
            <a:off x="713250" y="3414346"/>
            <a:ext cx="3733800" cy="1046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E6C253-C12B-978E-F46F-4630C1EC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331" y="1554193"/>
            <a:ext cx="3581900" cy="1200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E55B2-90A5-1C81-5995-598790FA9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560" y="2914701"/>
            <a:ext cx="3824896" cy="1069326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12D2F2F9-D7A1-21D7-0B12-6609B87989FE}"/>
              </a:ext>
            </a:extLst>
          </p:cNvPr>
          <p:cNvSpPr txBox="1">
            <a:spLocks/>
          </p:cNvSpPr>
          <p:nvPr/>
        </p:nvSpPr>
        <p:spPr>
          <a:xfrm>
            <a:off x="310007" y="105988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DC7DD0F0-0EBE-3B37-8C42-C7EF6FC6CECA}"/>
              </a:ext>
            </a:extLst>
          </p:cNvPr>
          <p:cNvSpPr txBox="1">
            <a:spLocks/>
          </p:cNvSpPr>
          <p:nvPr/>
        </p:nvSpPr>
        <p:spPr>
          <a:xfrm>
            <a:off x="753353" y="21774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2CF0566-B455-7943-79CF-A0336A5669BC}"/>
              </a:ext>
            </a:extLst>
          </p:cNvPr>
          <p:cNvSpPr txBox="1">
            <a:spLocks/>
          </p:cNvSpPr>
          <p:nvPr/>
        </p:nvSpPr>
        <p:spPr>
          <a:xfrm>
            <a:off x="-20260" y="34066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ADE37130-EC3C-DFF4-779C-8593B41F6620}"/>
              </a:ext>
            </a:extLst>
          </p:cNvPr>
          <p:cNvSpPr txBox="1">
            <a:spLocks/>
          </p:cNvSpPr>
          <p:nvPr/>
        </p:nvSpPr>
        <p:spPr>
          <a:xfrm>
            <a:off x="4538628" y="15534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71908586-69CC-BF46-1BBD-6C269A96282E}"/>
              </a:ext>
            </a:extLst>
          </p:cNvPr>
          <p:cNvSpPr txBox="1">
            <a:spLocks/>
          </p:cNvSpPr>
          <p:nvPr/>
        </p:nvSpPr>
        <p:spPr>
          <a:xfrm>
            <a:off x="4434496" y="288895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D8DD905-CE78-EC72-4BB2-F74428B4FD74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04710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9451-615B-973F-AA37-B8B63F72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8524-C4A4-5089-B26B-33782B70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Adding Another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2D49B-83F6-D35E-0851-523FB3D5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226"/>
          <a:stretch/>
        </p:blipFill>
        <p:spPr>
          <a:xfrm>
            <a:off x="1558941" y="983828"/>
            <a:ext cx="2174053" cy="179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759D3-1796-4427-18CA-A61D2AC8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3" y="2886798"/>
            <a:ext cx="3299268" cy="652545"/>
          </a:xfrm>
          <a:prstGeom prst="rect">
            <a:avLst/>
          </a:prstGeom>
        </p:spPr>
      </p:pic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76AFE955-070B-397D-0A6E-D6648116DE54}"/>
              </a:ext>
            </a:extLst>
          </p:cNvPr>
          <p:cNvSpPr txBox="1">
            <a:spLocks/>
          </p:cNvSpPr>
          <p:nvPr/>
        </p:nvSpPr>
        <p:spPr>
          <a:xfrm>
            <a:off x="727425" y="95301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173FB3F0-1551-9198-03C1-2315AF830078}"/>
              </a:ext>
            </a:extLst>
          </p:cNvPr>
          <p:cNvSpPr txBox="1">
            <a:spLocks/>
          </p:cNvSpPr>
          <p:nvPr/>
        </p:nvSpPr>
        <p:spPr>
          <a:xfrm>
            <a:off x="202304" y="29542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1" name="Google Shape;1467;p29">
            <a:extLst>
              <a:ext uri="{FF2B5EF4-FFF2-40B4-BE49-F238E27FC236}">
                <a16:creationId xmlns:a16="http://schemas.microsoft.com/office/drawing/2014/main" id="{3E8C8D0F-ACD0-F328-5887-AF8C2F67F9E2}"/>
              </a:ext>
            </a:extLst>
          </p:cNvPr>
          <p:cNvSpPr txBox="1">
            <a:spLocks/>
          </p:cNvSpPr>
          <p:nvPr/>
        </p:nvSpPr>
        <p:spPr>
          <a:xfrm>
            <a:off x="412472" y="368197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D36D4643-4EDE-6BC5-041B-D081E15DFE1A}"/>
              </a:ext>
            </a:extLst>
          </p:cNvPr>
          <p:cNvSpPr txBox="1">
            <a:spLocks/>
          </p:cNvSpPr>
          <p:nvPr/>
        </p:nvSpPr>
        <p:spPr>
          <a:xfrm>
            <a:off x="4295601" y="100351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E5FB-0FD9-18BA-D88D-51492451E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04" y="3652153"/>
            <a:ext cx="2952506" cy="12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6FC3E-5EDF-B238-08BC-89D8CA53AA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4"/>
          <a:stretch/>
        </p:blipFill>
        <p:spPr>
          <a:xfrm>
            <a:off x="5089098" y="1018956"/>
            <a:ext cx="3930772" cy="125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46DC4-1CC1-DA90-E5F0-916066DA92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4"/>
          <a:stretch/>
        </p:blipFill>
        <p:spPr>
          <a:xfrm>
            <a:off x="5451764" y="2477626"/>
            <a:ext cx="3379096" cy="1061717"/>
          </a:xfrm>
          <a:prstGeom prst="rect">
            <a:avLst/>
          </a:prstGeom>
        </p:spPr>
      </p:pic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0888AEF9-5AB9-3505-412B-2F886EE47F7F}"/>
              </a:ext>
            </a:extLst>
          </p:cNvPr>
          <p:cNvSpPr txBox="1">
            <a:spLocks/>
          </p:cNvSpPr>
          <p:nvPr/>
        </p:nvSpPr>
        <p:spPr>
          <a:xfrm>
            <a:off x="4656186" y="250383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BF435D-215C-ECB1-0437-1448CDB82B73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73686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CF3F-97FC-266B-23F9-67B0946A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BA22-F13A-BE04-60B8-7081D1A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Camera Movement!</a:t>
            </a:r>
          </a:p>
        </p:txBody>
      </p:sp>
      <p:pic>
        <p:nvPicPr>
          <p:cNvPr id="7170" name="Picture 2" descr="2024-11-09 21-05-03.mp4 [video-to-gif output image]">
            <a:extLst>
              <a:ext uri="{FF2B5EF4-FFF2-40B4-BE49-F238E27FC236}">
                <a16:creationId xmlns:a16="http://schemas.microsoft.com/office/drawing/2014/main" id="{A320071D-4B36-20FC-63C0-5B03D3C5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208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7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341D6FAE-2264-54BE-7078-09A10D57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C1E7A171-82C5-1D6E-DFF7-CB4101BD1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Shooting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0728C77B-F619-9E0A-3F43-DA800F282F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654ECFFD-E9E0-9EC7-AC93-F56642B4D0DA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0E0FA8D7-989E-A170-F992-6EBB680DC8BA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EE387B84-C113-F884-F12E-A247338E24E2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A7C78C60-3F90-CEEB-5F0E-4B82AAD63B34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1B2BB469-84F5-7918-43AA-E43F614175F0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3290C99-6D36-378F-C57F-562AC29F62CB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235A7A74-329C-7D16-F034-2F66298F77C1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49D54BB1-7B04-2D30-BE57-C2336F41FA7B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4B65E3F2-D698-549F-4C70-6F7117E31C87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C77E1EFC-8B4E-26EC-71D6-36D4E08BC6AE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E2D68CCD-047D-8AF5-CEAC-789B33F54E6C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BFA13DFD-420B-8FAB-2B9B-89BFFA370AC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5575E1F9-5212-C501-E89D-B6614C48E103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494C672D-7069-8245-85CF-049F425A6C1D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26E0819-D3A3-C7A7-0E1D-A8068F91601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68073C7-E314-F823-D6D6-530D93F227E1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D208E320-2A03-5FDD-5FF1-C40CFDEC0618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3358125A-CEA9-76AD-9B86-7B295A02D65A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E254D5C9-A9BB-0F2A-685E-70B29804F63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61BD2B2A-5BE6-240A-ADF4-D8378FFF67DC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CB3DC7D9-14B6-0DD8-B585-B458DCAEEB1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0CF04B0F-0E8F-F077-5567-23D094755089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2A170B24-8536-0B48-0BF4-3A1B889D2E10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60887A5F-B151-F6C8-14F4-F3E4B6CA992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2CF74A9E-6FA1-4510-6EF2-B1FD2C5A6D8C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152BCEBB-32A2-6668-BE81-95A1ED67B3B4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D4766DB-3791-09E4-ED69-C9B87A1E36B3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55B7112A-1F42-BF9F-6702-35F695CC83F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3B7A4F65-BFC1-B985-C5B0-14B7E7740A62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6F1D15BA-C3D3-2567-DF30-CC8E2EC68562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238E76DF-D5AB-729D-1C1D-06C78005065B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EDF3B3EE-ED3E-F456-E037-8A640ED1D1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2F9352D1-36B4-CE3E-C03C-38F8FDA4C64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1DB30514-28CA-5D58-BD73-69F8B9D26E1D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A2F4D2DD-4449-FC9A-7F3E-CBF09888760E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7EDCED30-A2CA-40D1-04B9-53D45599BD4B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B57EF649-7622-057D-B635-07DB8286403A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0DA107E9-9D8A-FEB3-ACFB-FB9FE76BA294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38C83ADC-1E76-2FC4-5004-B60AA55A9B13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BA8F19D7-B90F-D2C5-15C2-5D591C387FBA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4E3C2467-54DD-2833-8294-EDEA0CDEDEFA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E8D2B362-8A89-15FB-F851-FD67F88C15F8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3452F63-ED10-6EEA-DE0A-0826E3B62873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433A22C0-8506-032A-CA73-6C0F972B6664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6745D96B-7150-D9E9-B320-9342C3A793EB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14306F96-488F-96D8-A372-5F63479F475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F1499766-ADA6-6B24-6F9B-60499C22286E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076837FD-3A6E-F7D8-9184-6DF46C20859A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E4EDA7E2-B3FC-A42A-B97E-5612DBE66A9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3679F3E7-09AE-8815-9602-96D5A676FDE4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E54402BD-C04D-18FB-4CD7-F1ABD09F9401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DC674C7-B5B5-5EE3-71ED-7D0C00A7C020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F2CC108C-85D5-5349-945A-A2C7FEFCB7A8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2A0CE13A-37C5-CB43-38E7-C76D5468476A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B9DB8E26-A0B5-2C24-5622-630375252F20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0716136A-0CB0-0EB5-42C3-BBB146126CA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97C26ACE-A1E2-24D5-957A-FDC9E185BAAC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ABB7DDE4-D7A9-931F-4D1C-D88BCDF6A9A7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469344FF-589B-B475-9B84-D97E80A06C42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5E36B4B-5C5D-8AAE-3B88-53A94E79CDBE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74ADA109-E95A-3771-D86F-64C468E96F29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B26A4D15-A303-582C-55C1-08D77F39911E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FF449985-5DAE-AF0A-59CE-F2CFAEDCB9CB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E4FFC703-2911-67F9-7B68-C2475B79EC66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AFB3F45F-7689-6CED-B719-74A40F86E7B4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87B7230A-DF10-8A82-1063-E1610B899BB5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72105213-9D8D-20CA-9D82-F5EE2B643A26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E5604C70-2C80-A5CE-D9A4-903ED96C075D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0AEF170E-3D69-A679-9076-94D7C4A9696D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7BD4EAFC-CDFE-130A-25B7-5B9E744A25FD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FE46E67F-3E5B-751A-52DC-D11E3EDBB5E4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B7B5607E-BD42-F6B1-3E46-BAA1E1AB34E5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4630D78C-12CD-EE6F-407C-B03B9E9AF1AF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23ABA3A-1ED2-FEBB-7210-631BA135AB3F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C2B50D7C-5241-4B88-8539-3F82E16D2F41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36457981-AB7A-49CA-24F7-1BBE08E20325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06BB24C6-1287-4EE7-71AF-B07C0DE260A1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F68876EB-61A7-B653-57FF-D0456F66ED67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264B62A-95E3-188A-9589-1FA62DFED26E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BB237DC2-0A3D-1863-7F15-16500625C56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A8EBDC8-BF3B-AADD-43E4-196AF3E7D32D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13950A45-46B9-2070-8D26-94F0E16CCBA0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090F5F8E-9A7C-AAC1-F764-F12F0BF7937C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119F531F-65E3-896B-4B86-4AF7C830E027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E0BAC252-5172-BB37-64E4-BCA0D3776317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1F36102-617C-24B5-8827-2DED5D918CC7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51A47DE-7067-7A9F-6BDE-4C428AB36549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2137D321-6421-D6A6-8F82-75FDA9D70FD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699708E4-001D-98A7-D640-36A13EC8C30F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96AAB414-4D54-16DC-5B87-F5403A4CF2B2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E3014102-4300-9906-0413-7ACE369BBC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D043D6A-B38D-8E02-6C30-4DF5110790D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ADE8422-7204-7DFC-84BD-FB025659FF8B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6260A65-AB5F-4CE0-2B1D-35FE7CAA13D7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C3A7CE7-4DC2-AD00-F3F9-D3B8DBFE36D8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E816EF91-0B37-76C6-DF99-6A99AF0AF2D0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438E1FF1-70E6-78ED-12CF-A18C45AD52CE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2F99B544-DF1E-70D2-0A13-8B6CEAD59009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B14F0C1F-C537-6CB2-78A7-A84F4E367D06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06E5F9B6-7F44-77BA-2D7A-7BB457B550AB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12079C8D-9378-A8FA-94C5-4F8369AF3AFE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9F34B9AB-0DB6-0FA6-830E-DBA9CC055E5F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349EFD4C-0634-57B1-228D-26FF92626B47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D2C300C6-6CE7-5819-2F4F-DD4ADB96D17F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F90325E8-29C6-FBB4-3AE7-10BF379845D2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DFE84E2C-50AB-56B8-ADF8-AAFD7F4B42E0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13CFD542-32D3-4D98-02F9-69629CEB15D9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52F639C-74EB-0798-45CA-6A0B4B479D46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A2E333EF-4ADC-2E50-7D2E-2F9F83DC923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7ED94DC8-0418-0947-B614-DD7E6C695B92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07803DA0-850E-6223-9572-F7E1B24E1240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078D5A2C-511F-3CBF-300A-CC1E77D9143A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B498FB4E-BDC9-2A60-EBD9-838DA0420D8D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59CE311-8102-201E-3A99-5EF76A1D3F06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07A44D66-E9A4-A1C3-8482-9D90362FC873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C66C6D52-15BE-F073-106B-6EE3775C30DD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5657AE50-46A5-409F-F809-0B530FA95D3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2E0DC8B4-9253-D3F3-F5AC-BF7D17D03B21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9C5FA2B9-194B-A532-9C82-F5A6B6960D4A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7B67F877-F269-31B7-B766-8FE001E4CEB5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EEBC6DDB-2CB7-8A3C-76FA-6797CDE1FD21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A5883A94-58E1-0C7B-270D-BE5BD6F74354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3FA2FD1D-DA18-CED4-95DC-CC1D87ECCA03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18ABFD1D-F826-272F-C398-37176FD22D4D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261B6311-4ECC-D485-E78C-3C386188B06A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ABFFDFB2-6B98-3A3E-CFAD-F6495E9C6A1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AF1184EA-6EBE-0FF2-6396-D17ADC4EE949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C109E4E7-E6CB-D26B-21FE-DC95F70A0F45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AE5B56B0-DA05-C0F7-10C5-274E579A4364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57FAE877-F7F7-BDF7-198C-85E6D59930F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D48D7E25-2FCC-4E4A-A754-A33C3F251900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7A43AD99-42FA-213D-F38F-760A9D1B8EDC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8D56698A-5B40-F395-026C-7726A591BA4D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2D455FE-5BBB-5793-3DE7-4F0175C525ED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EB0263F-034D-BA28-17C9-D2C109714FE2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CBE1FB83-DBE0-A738-1849-7CAD144B3C49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49216820-5452-08C0-2D80-BE0D2FA26AB0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5A2C7BC-7A9C-85EF-0583-6D5C0CAF452D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C76B0E2A-D5E7-0F1E-5774-AC26B09F839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822163AF-DD85-EEA2-57B7-E5A85ACB2E69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0C03CC62-47B6-65C9-02B3-5EC729F1D5C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723EFBD0-C7AA-529E-8767-18DEBD9D2966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2479B004-5F34-69CC-C208-0625462D92DA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09AEC7F1-92EF-4B81-7453-3F107525A0AC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9AD45244-20F3-7FC8-BD91-EE83F8FB812F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C9F3011E-7B43-7A62-FE3D-B76B416C2F42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54B54E0D-05A4-BCCC-DB2F-D3A1A6EE6BF8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40CBCFF-F336-116D-83D8-471EC4B895E9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6828E6A3-B8C7-AC83-0182-8E39F8863BC4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AD32253-D223-51DA-8D63-389EF65BE348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26C851FC-D9E8-B188-0F74-2A5DC43E80C8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DD018AE2-0957-87B8-E8FF-DDF004E127DD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132724F-C153-B7DC-CF8D-E9E321B0A5BF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5A74F7B2-4DCB-E85C-D847-2029C7002849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399B3276-D8D3-58B9-4578-D2149598A400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25E9A96A-72D3-ADE4-33FB-BEDE026B4D38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EE2ABDC1-2F51-8BA2-0D37-139706308EF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D079F748-72D5-09EA-0B56-3F3F09FB1EA7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29297F09-6BED-A894-AF41-D3F03FC2E111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70D9EE64-F171-97F2-EA38-E1E079EAAB8C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DC7620C3-5F62-C204-4D37-AA20C47B9B6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B1EA77D8-A98A-17F3-C6C0-7AEE20CA3DBB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B983FCCA-8CD7-A4E0-9C36-254A7F542868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2E746F40-16FC-3882-EAFC-EC1BB04CBA92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E1CF1472-3568-4DD1-50B6-47554BD8BACC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972763EF-C17E-9324-754B-D48FCE357EA5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595DD1D-59EA-C2A6-6BEE-890F07A528F4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31F94CF-3E29-A3E2-A063-AFE024C906B8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C679668F-F8F7-A0D8-6890-5049A389536B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E56D9328-17A8-AA1E-D4A9-F3896380B85A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E57ED252-7590-DC70-2571-5138AC01B869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D669E720-E90C-6B1F-4829-0662CCF172B1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6F5378A8-FD51-F323-CCAA-D086D55BDEC1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DA25D646-B99D-036B-C245-2DD4E9CAAA40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91171486-657F-6521-404B-D44247642AE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70B906A5-6515-A691-6AC6-51851B863DAA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0825A368-6DD2-C43E-D677-8803D62FFBB3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06D11ACC-2719-5492-7335-6BA7A1B0B7B9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2DC160C0-F98F-E8B9-AAC2-C26DCCB095FF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3CEC7CC6-3758-9DC4-AEE2-B0882FCB600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020B7397-9C46-E39A-1FBE-68E28EF50396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C55EA4E3-646E-E6FB-EB89-E264288023A2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CCBFB829-9513-3112-D04C-F801F4AFA15E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91989D5A-13F0-7BD2-2C20-318C98B707B1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D518D601-004B-8A71-D6B5-836D93B9BC81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3D84FE07-FA56-B7B1-64ED-38F566847D3C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5427537-C5A1-7E67-8A88-5F99B48E93AD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F6662B77-B634-4D04-5F99-1B48916FF859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A9B94E3E-F8DA-7238-0907-7820522E6437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5A18F0EE-A216-9B19-757C-F28BD6BEB9B5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BE59B407-AF63-2169-E097-42D7DBAAAD63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E6F53567-F217-40C9-5C4E-A6ECF4539842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BF8D626A-099D-CD26-EDF4-0C0779A202CE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58181769-4BCB-01F9-F6B1-BBC72E32C3C1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1F4EED5-03B5-442E-3F1D-602BE25EB2D7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A1366656-F54A-9053-F790-0C29B5D9451A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0DA6B75-E4AB-D1E2-E8FE-A12BFF502988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B4BFD4BA-4508-BEEA-6525-2E4868CE65A1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4E6E3EF0-1BFE-0C3B-ECE3-64C595AA68CE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A7683DFD-5AE0-D77F-BFEA-C59F84D5E7B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91A0A87-CDED-7D32-D5E0-59E9827B688C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2B538528-F9D2-8601-3306-E3C3271D8740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9F84C481-B61E-7818-5874-15B05F6B359D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EDB33219-52D6-C19D-1D70-A9C3475FB521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B63F849-9BFF-6638-CA12-83279FB36547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7B22D0B3-6088-9A3B-AB8C-C9EE336E29EB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FAA08B6-A47C-BFA3-D11E-B0EED4A6482B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183D7AA-1590-8246-06F7-F9896CD7046F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8A63274A-4353-FD69-7E4F-3F76114CAF6E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8B294E6F-0131-1350-35F9-E5BB63DE5A0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9D7422E8-AD99-A97E-9727-878F34E3D2B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9229D1ED-ABB9-62B1-43B5-5277F18AEB99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7CF5B9A-FC03-F513-F043-F7FB9FE2D575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D4F5BAA-5789-5944-F9B4-820E78B9DAFC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353E78D-F28E-17DC-C146-81F8F3062D87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957E6E74-BB7B-7F27-4186-4B5005B8C51C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C7CFB071-A290-33F3-EA3A-96BBFBC4D174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CB26A992-4FA0-6642-0EB8-EC916E972598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8A4670B2-590C-F028-9199-8E600E3BE62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7A4A7656-E2D8-D71E-D80B-C45999E20392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6F121B2A-679A-D172-B170-15697E7329DB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A136B23F-2988-0105-CA87-B269E2BBAC09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BFDE6E70-FDF3-330C-7D4B-D8CF2FB609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04A0190-3FA6-EB31-6E21-5D205F4326B9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D05C2D1-D6F0-ACC9-91B5-845219028A2C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D0D5C102-1BA7-B64F-2167-BE123A8DD6E9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99AFE0EF-3807-008B-4D79-C7AC53BE5BD9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D4F90780-0E82-FC89-A5C8-4B1CF103641A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673E3978-6BF2-5C48-C3D8-79DFFFE5BC43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B3837F4-A736-5441-214B-371DEFA3D9C3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A9BFABC7-91A5-D0CC-BE98-52E7801C98B6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B48CC83F-111A-C1F1-E5E3-7EEFBFCD8FD6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FD0158C2-7270-5E19-51A8-91C94EA2FBC8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522213A2-56A1-2026-F4F0-480E519330F4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6DBE79F7-A1E9-6457-ADE3-55BC718E4D23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0F3DA06A-3D6E-D685-4FBC-BE38DADF025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C9693B80-4BF4-6C54-BDAE-B8C2BC05A3CC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37DF978C-E508-5606-75C8-899FBA3EB4C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0328E029-8CD2-FF74-112D-369D21A2497D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474C0708-08C4-817B-3166-964DF648C43E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AD1FA8B7-CEC0-4CDB-CF3E-6BF0A247098C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880072AA-6E1E-4808-C8CA-0C4AA694862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04E02484-F753-B41F-37FE-412688549BDD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91379CC3-79CB-8238-9088-A3F3AF9B6B14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736D5E6B-7F80-35EA-8C91-9FCA56A11492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6B72CE6E-7C76-78F0-73FB-23DBE7E16E57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36E17D0-D6BE-0932-1799-4520B397B26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3258A1AE-31FC-C867-278F-EDB005E04BBE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E8896D0D-458F-E099-0090-0475D444F162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C96E600B-F7F2-A4D1-BA05-9D0483182E0E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A97CC537-A1C6-5032-E196-142A63D0DDC9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6ADB7BA-54C2-8E59-DC9E-616A0D314E74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3EEF863A-7085-3962-56F6-4BCF6968FC5C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10D2694C-E3A6-E541-09B8-9CFDC7AD5DF8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EE09AEC-0711-68C9-DB13-3DEC129C2C5C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95A71F6-3559-7201-2313-B8EFFE740934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B152AAC5-F305-7718-C9DB-B2E21C7C0D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E27DAB8-F20A-EF3A-0F72-760113B04400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D948BB25-3F7A-0C7A-97EB-269B5140AB7D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86270F51-DA27-2628-659A-6BC6F338AEFE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F09604A4-5F4F-3869-BA85-A7F678C9F524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2BE99A4-29F9-2FA4-1B32-7CE5610017CB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D78B4D61-FF11-6903-F451-5FB4CA4333FD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F5892B06-6366-3B3F-D0F5-E4AECFA10C99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9F234CDE-13B2-97E8-5419-86F62E37CCEF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483FBBD3-4A0C-37EA-52E8-90411A82DEC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7E398020-FAF8-D558-80EB-B6B6D57AD375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1467992B-A93C-4A2F-8091-BB8354153BC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39B7BE5E-8CB2-2225-5BF6-24FFFA853ADF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59515BBC-405B-9CC8-126E-EB9EB0E99F9E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B14B4797-3771-84E2-3BF7-4C854BD2C873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2173C62B-50CD-98C9-5E71-BDCC2A2529C7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DC3115FD-C44D-D0B8-C93E-AE6CC744B34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D01E8A4E-5B1A-7D1B-F337-A4FE1C29D25E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846419C7-4A8F-5A20-19B7-7E36C0697D4C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785716E1-8D25-AB94-0488-3142B97A51BA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C3F2CBBA-9F3A-1C0E-780F-8579B80E7AC5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43F027F4-EE08-1861-80A5-FA9D551E13D7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5D8E0A33-6DF4-48FE-3726-637046FA631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1B432436-CBFE-7DC2-0749-808BF4AC1AD9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03130619-4069-1EB6-E61D-97AC0641B993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FF92C168-14F6-F00A-56DD-C65F575FA4BE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F787D802-EA17-916B-CAA6-D4DF8A7F0719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874CC676-983B-08F1-2C53-8CB126472F55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7ED69486-0A52-EE32-2A53-5EEF2B3F12AB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8DD52C48-C97E-1A97-69D9-65C947DCA7F3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0DA1E2DA-E435-EE9E-E932-EA2B7A783271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9518B0BE-1D5B-8615-DDD8-DDD3F549DB66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1C22B3E-0C35-108B-3DD6-70B39FF5ECF4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79E077A1-141E-C58E-590E-DE172F6C7B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7FF5A127-A485-8C84-3D30-C8A8DA5BBB5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9A2766F0-C1BD-953A-C516-E2088BCF3F5F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C561BD12-896F-C773-6046-1697A8DAD533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3ED68AA3-DB12-230A-F45B-AEF43C5B169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94738A60-C607-415C-A01A-9A12CA367ADD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C9616C6C-B349-BD7F-F7D8-2E94C1F98CEA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F4104BD9-39CF-DAC1-053B-7434657A178C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5F3B92A7-2C14-DE8E-ABCE-7920A9D9D68A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A882FA3D-1B91-AF2F-97FF-72E5D5B25525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3CC7D93F-1D2F-E87D-16C5-81832583B1B4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B410FC15-1AEE-407E-12B0-89EEB5C28C26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7AD31BEE-988C-1C4A-CB21-B36FDB8D5517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F9353F8-0728-942A-0256-A70318957214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1919017F-3AC8-2F8A-652F-41CE0943523C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CF7FDB6A-585F-3993-40C6-2206A0AE8954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C4EA4BB-B871-AC2A-3E8F-10AC175D9E21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42173D7A-795E-CA8D-0AD4-A002EB585A90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3F1E4966-6FCC-7BB2-5C1C-F3E85D52793B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D22C31D1-E037-91CA-08B0-246C6ECDB9BA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A13FC4CE-1017-E730-511C-7F9351E8A493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801865B6-8385-9F9F-49B8-EFEEA67E78BA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6985A1F-01F5-D395-40E7-08B2A3E5BDEF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F465EC0B-A4A3-06B8-784A-37E88B33C4E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57DD1A1-8548-360C-995E-9332FA28FE42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615F4DD1-7A5C-AE2B-2010-7696DA7568C0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AE1619EF-5BAE-42BD-0EE9-CD3423A33114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B2606DCD-1177-360D-BB55-1A6F8E21188C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3CE7A84D-8A89-EBAB-FBE2-5B48AB77A1D8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2DC19E3A-070B-62E6-58BF-2DA75704397B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06EE5509-1A46-265F-DF1A-F9B33F262FA6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36E6B5A4-AEFC-12C5-DC25-CAF4D578300F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2A34E1FD-CC58-E901-80E6-F2DE170BC1E3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87D2F1BF-594E-BD14-14D3-4340658BEDBB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A632485F-F812-40B9-3F4A-68C43B8B1F88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1A83EED4-CD3D-B3F3-AABE-9A0B5D08779C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01E611CC-E037-E607-C005-2C98A0D164C6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CE76629D-0FFE-A4B5-EDCD-21A9264C083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3ABCA86B-95CE-7CBF-D068-544D87656B63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BA1C44FF-A8B5-34C2-28DD-21DF4B39F162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AA2AD38F-FB6C-1654-C02A-8B534A40EC8C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A6AB5159-8C17-AACE-534A-81B4D4D0A334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BF8FEE5-81DE-6630-94BA-D5ADA43DB8E5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9977265-B2C0-A069-35A9-ECBFD51EB13E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9CBAE1C7-64AD-02C1-6A20-F1B48C39937F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4D49F715-A0F7-C4A1-D047-8A667CFB47D4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320E196C-8856-9EB6-59A1-E8FF9557EB71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B7111F91-4B9B-91F5-5C13-5F89CE62F13C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F526F6AB-9B85-6F3F-B8C9-593F08337D4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7E49BF84-CAA0-C7AE-A02D-CE8759C34BC8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2BDF33FC-B27E-0A38-2014-F529F4A39C74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74641655-26F2-6A01-0892-6ED83D7EFF3A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3838CA67-9872-5FCE-B003-9244C1AAB14B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2C737571-D39C-7F2F-7BA4-6D103E1338FA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63D4DAFC-F226-B00E-EDDD-940C4E4D9FE7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6F9DF9D-CB99-8F41-C71A-2AC899CB8AAC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5BF686DA-095B-F643-1A5F-84897DA780E6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D155B62A-77F0-C102-68DD-9460B535D8D1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C39724D4-3A85-FC72-DEB6-27919AC4A362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73E4844D-BC31-FDFC-BF34-4C14AAD53FF6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EBEC6893-B00F-3B22-F0B4-040562FE12A3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2607756-C066-B778-B293-D920B3FD54DF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1CAD49-C06E-8F06-F54C-1B0E972F0064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A879F9AF-2A4B-D460-1A9B-C36D2A949DFE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11295727-2A17-84B2-7D7B-03E9FA919AF6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5EC2BCAF-7E19-59F4-D196-1DE5888F9291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B19D644F-6735-2251-0266-8F8B0A9C37DF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79889C2D-3BB2-2472-FA1D-8E1380E4CA9D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19AA5DB3-A110-40A0-6FBF-C07FE24B6BC9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2DEC111F-93A3-3B38-5F70-9479AEBE501B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2C3A3792-ED76-4E9F-AE81-C4EF2E3A888F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964B5B57-9A79-85E7-7A77-CD282A0D3724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4ED9C746-853E-85FE-38A1-6932C098C1A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255CC698-F91D-298B-11C2-D7791EDF7AF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19AF163E-C73B-C53B-28B0-269CAED192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4ECDB2EC-2027-363D-3F89-BFD47156FE2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6E66BE59-69F5-7970-491B-C1F99EF5FE5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582CF497-CB1D-D37B-4E1C-A61AE7B391BC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AE409840-4F4B-6FC3-48EE-104737D12A37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9C9925BF-6DA7-FFD2-2541-CBC3E5D4C2C0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AE2F5F31-33AA-1FF9-B06C-A86184DD7A3B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202BB76-BE9D-1FC6-908C-92E4EE1E8F6D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C43CE279-D9BD-F7B3-E3C1-788434656D03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5D941557-D7B1-8036-E173-2ED491EA9D61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F17951E8-49B7-8D27-94CA-5AEACF4EFC97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7C7A909B-456D-39B3-4635-90C36B8C854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CCF4E861-3F0C-8F7B-2A95-4E6213E7504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791703D3-0CBB-20F0-82BD-07168FECDA78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BE12B962-45F0-0545-3317-54087EB96789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A0D8D9BF-9B9B-46FB-B6DB-7441FE07E1A3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A4C2AFC1-7D61-7699-A078-46C6A48A8CBD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B85C78A1-BA00-3113-FCB8-F11691399E5B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65F0BBB4-30A7-2AE4-E7F9-AF54A46A9344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CA0ED3B-58C6-C15C-009E-AA17F91276A5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E2A42566-3FF1-AFFE-C1F3-9FDDCCBC409E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4A860464-1D7D-21B3-A18A-982A0DE1686F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88D6A961-136F-479E-D829-0FB3829E8879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A5E84FCB-34B8-C1FB-5A73-858F984B91CF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E2957C3-C574-E0C5-E927-47DFEEBB3ADB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7F700685-3270-42D5-70FE-FB4D980147A7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60019D69-CBEB-BA16-B879-22611D96F5D0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C3BE2F3C-2B35-7294-7E97-D8A939401A2C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07F5B527-309F-FFF2-D3D1-70E93DD291E0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18FF4FF-0450-2BC4-F7BB-CDE8BA35793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D4D49669-EB82-2346-D24D-179A52A540F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8A4E788-3CDF-2A21-0390-B0C5F97D97C6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EAAE33DA-AE47-CA6C-9026-89D786D115CF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A5CEDCB2-441C-9A8B-C45C-83768B65E4F2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FC37C714-F60D-5748-4E57-62BBD114280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BB206BFB-463A-053F-4E0D-A968AD6F734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DC11D0C3-9B04-1832-31DE-6B860D1A25BB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F5FF2870-5C3A-721F-9C58-37A6801CBAA3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74764BBA-A077-D418-F1B7-8751EE11AADE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E4E42FBF-224F-B5DB-EE32-93A82B33E411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1CC98C09-ADC4-9A5C-F4C9-E0295F2F7110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9E1D19C-2BEC-5E0B-B74A-CBC0B6E70AE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CF72F86F-7E30-24B8-3A9D-0D9CDD63F1D3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2B56E338-650F-19DF-04CB-233402CBE69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0EAE7480-B7B4-8556-558D-E29DC107415E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C3822783-583B-1CD0-897E-02BE6B408DA0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821404D-FFDC-4FC4-C016-C9A821341040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C5534245-1148-FF42-1053-70522F915D3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B4E6F83E-2E55-C674-A6F9-5CF42D749DF9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09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C98A-7A3A-8F3A-C1C8-EB3C3DC3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BDDDE-E960-9B1E-0461-10010777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98" y="1337804"/>
            <a:ext cx="2495898" cy="466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34D3E-58AA-4D7D-91D6-E32BD826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0" y="1119161"/>
            <a:ext cx="3315651" cy="762803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E6A76230-1C1E-9824-5943-401B6E343D95}"/>
              </a:ext>
            </a:extLst>
          </p:cNvPr>
          <p:cNvSpPr txBox="1">
            <a:spLocks/>
          </p:cNvSpPr>
          <p:nvPr/>
        </p:nvSpPr>
        <p:spPr>
          <a:xfrm>
            <a:off x="202304" y="107992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AA9AAEC-3A50-A02B-CA48-0BF336ED169E}"/>
              </a:ext>
            </a:extLst>
          </p:cNvPr>
          <p:cNvSpPr txBox="1">
            <a:spLocks/>
          </p:cNvSpPr>
          <p:nvPr/>
        </p:nvSpPr>
        <p:spPr>
          <a:xfrm>
            <a:off x="214450" y="223582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3088FA20-A683-2F36-A926-312D7D9E0AF6}"/>
              </a:ext>
            </a:extLst>
          </p:cNvPr>
          <p:cNvSpPr txBox="1">
            <a:spLocks/>
          </p:cNvSpPr>
          <p:nvPr/>
        </p:nvSpPr>
        <p:spPr>
          <a:xfrm>
            <a:off x="4890199" y="1362161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3364B0F9-8050-DAE0-E470-A8521FA45879}"/>
              </a:ext>
            </a:extLst>
          </p:cNvPr>
          <p:cNvSpPr txBox="1">
            <a:spLocks/>
          </p:cNvSpPr>
          <p:nvPr/>
        </p:nvSpPr>
        <p:spPr>
          <a:xfrm>
            <a:off x="4890199" y="194946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32A7F34-3C43-A582-D22C-E3A376D88F83}"/>
              </a:ext>
            </a:extLst>
          </p:cNvPr>
          <p:cNvSpPr txBox="1">
            <a:spLocks/>
          </p:cNvSpPr>
          <p:nvPr/>
        </p:nvSpPr>
        <p:spPr>
          <a:xfrm>
            <a:off x="4236149" y="328277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1B2654-450A-9AA6-3FD4-BD4F874A6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0" y="2213991"/>
            <a:ext cx="3256199" cy="231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DBCE3-3E97-3488-2084-6DE34E71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579" y="2013100"/>
            <a:ext cx="2616009" cy="112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8A334-1856-7F57-7819-B8CBDEB45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025" y="3324947"/>
            <a:ext cx="4017660" cy="8484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01440F-3ACE-6D2A-5C54-A95CBCAA900B}"/>
              </a:ext>
            </a:extLst>
          </p:cNvPr>
          <p:cNvSpPr txBox="1">
            <a:spLocks/>
          </p:cNvSpPr>
          <p:nvPr/>
        </p:nvSpPr>
        <p:spPr>
          <a:xfrm>
            <a:off x="713250" y="320334"/>
            <a:ext cx="7717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dirty="0"/>
              <a:t>Adding The Tank Shooting Script To The Tank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2F259B-CD3C-ACDF-A588-1E936A64ACA0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4578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0928-4242-AD70-BF14-5B805476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746E-D0B7-9B17-C97F-7AFCABCD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Movement Script Values</a:t>
            </a:r>
          </a:p>
        </p:txBody>
      </p:sp>
      <p:sp>
        <p:nvSpPr>
          <p:cNvPr id="3" name="Google Shape;1467;p29">
            <a:extLst>
              <a:ext uri="{FF2B5EF4-FFF2-40B4-BE49-F238E27FC236}">
                <a16:creationId xmlns:a16="http://schemas.microsoft.com/office/drawing/2014/main" id="{548CE124-26EA-0BD8-2209-F503AE0B9F10}"/>
              </a:ext>
            </a:extLst>
          </p:cNvPr>
          <p:cNvSpPr txBox="1">
            <a:spLocks/>
          </p:cNvSpPr>
          <p:nvPr/>
        </p:nvSpPr>
        <p:spPr>
          <a:xfrm>
            <a:off x="-6616" y="114935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5" name="Google Shape;1467;p29">
            <a:extLst>
              <a:ext uri="{FF2B5EF4-FFF2-40B4-BE49-F238E27FC236}">
                <a16:creationId xmlns:a16="http://schemas.microsoft.com/office/drawing/2014/main" id="{9348FAD4-5C09-9AA8-EDDE-B863F83DC88F}"/>
              </a:ext>
            </a:extLst>
          </p:cNvPr>
          <p:cNvSpPr txBox="1">
            <a:spLocks/>
          </p:cNvSpPr>
          <p:nvPr/>
        </p:nvSpPr>
        <p:spPr>
          <a:xfrm>
            <a:off x="-36484" y="204993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7" name="Google Shape;1467;p29">
            <a:extLst>
              <a:ext uri="{FF2B5EF4-FFF2-40B4-BE49-F238E27FC236}">
                <a16:creationId xmlns:a16="http://schemas.microsoft.com/office/drawing/2014/main" id="{8E465363-A75E-CBC5-DDC3-9045622C23D3}"/>
              </a:ext>
            </a:extLst>
          </p:cNvPr>
          <p:cNvSpPr txBox="1">
            <a:spLocks/>
          </p:cNvSpPr>
          <p:nvPr/>
        </p:nvSpPr>
        <p:spPr>
          <a:xfrm>
            <a:off x="4453013" y="11490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4803361B-83D9-D8EC-D5F8-0EC5F2A9B167}"/>
              </a:ext>
            </a:extLst>
          </p:cNvPr>
          <p:cNvSpPr txBox="1">
            <a:spLocks/>
          </p:cNvSpPr>
          <p:nvPr/>
        </p:nvSpPr>
        <p:spPr>
          <a:xfrm>
            <a:off x="4572000" y="221939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5A5E8-850E-C71E-8C46-49D1E7F5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2" y="1149032"/>
            <a:ext cx="3664371" cy="771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7C53F-D263-30D6-60E0-DCF193CC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0" y="2049938"/>
            <a:ext cx="3706086" cy="77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A3F10-E81B-9494-55BF-39601ECB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90" y="2900844"/>
            <a:ext cx="2970088" cy="1720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843DB-F279-95B6-39AA-E030AF4B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903" y="2231938"/>
            <a:ext cx="3600953" cy="981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8CF396-B105-4E50-481D-4A742E0C6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50" y="1149032"/>
            <a:ext cx="3779185" cy="771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482DE-9F67-0DAF-DAC1-26DFD148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744" y="3502396"/>
            <a:ext cx="4188527" cy="857339"/>
          </a:xfrm>
          <a:prstGeom prst="rect">
            <a:avLst/>
          </a:prstGeom>
        </p:spPr>
      </p:pic>
      <p:sp>
        <p:nvSpPr>
          <p:cNvPr id="22" name="Google Shape;1467;p29">
            <a:extLst>
              <a:ext uri="{FF2B5EF4-FFF2-40B4-BE49-F238E27FC236}">
                <a16:creationId xmlns:a16="http://schemas.microsoft.com/office/drawing/2014/main" id="{2E69C9B3-3D72-0EBF-394A-A2FD1DE0394C}"/>
              </a:ext>
            </a:extLst>
          </p:cNvPr>
          <p:cNvSpPr txBox="1">
            <a:spLocks/>
          </p:cNvSpPr>
          <p:nvPr/>
        </p:nvSpPr>
        <p:spPr>
          <a:xfrm>
            <a:off x="293690" y="29543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21AA016-9DAD-0605-16D7-E2F8F86F1286}"/>
              </a:ext>
            </a:extLst>
          </p:cNvPr>
          <p:cNvSpPr txBox="1">
            <a:spLocks/>
          </p:cNvSpPr>
          <p:nvPr/>
        </p:nvSpPr>
        <p:spPr>
          <a:xfrm>
            <a:off x="4134424" y="347754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D3AE60C-C907-2B55-9873-2B438E146D01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65881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4884-9E0F-29A6-A4B7-4D790FEC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20BA-D1A1-FEA4-CB0D-6F3A96BA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Shooting 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0CD03B-732F-F491-348A-8C46C86F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8" y="1038870"/>
            <a:ext cx="36485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EE361-4C82-CA85-904D-15EB91EB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9890-1199-0217-55EE-4F5933B8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Coding Tank Shooting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C43DC-0719-C428-2277-2C1BF6D5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55" y="2926774"/>
            <a:ext cx="5715798" cy="17147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0A2217-A776-6A45-6E80-AD2CB45B1A63}"/>
              </a:ext>
            </a:extLst>
          </p:cNvPr>
          <p:cNvCxnSpPr>
            <a:cxnSpLocks/>
          </p:cNvCxnSpPr>
          <p:nvPr/>
        </p:nvCxnSpPr>
        <p:spPr>
          <a:xfrm>
            <a:off x="4585855" y="2545774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5148E-6757-F974-6E02-5270A4C3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24" y="838829"/>
            <a:ext cx="5811061" cy="17052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71737FE-5DDF-D974-73B3-EF870450463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64604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1A3D-263C-9922-455D-86B9F86B5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1D87-51B2-E7C1-B045-662263F0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Shooting!</a:t>
            </a:r>
          </a:p>
        </p:txBody>
      </p:sp>
      <p:pic>
        <p:nvPicPr>
          <p:cNvPr id="8194" name="Picture 2" descr="2024-11-09 21-37-11.mp4 [video-to-gif output image]">
            <a:extLst>
              <a:ext uri="{FF2B5EF4-FFF2-40B4-BE49-F238E27FC236}">
                <a16:creationId xmlns:a16="http://schemas.microsoft.com/office/drawing/2014/main" id="{61A31CC8-3D86-96DE-0BC9-ECD05093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3822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0C4695-8EB4-3517-7F04-201BAB27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" y="556036"/>
            <a:ext cx="7196747" cy="4031428"/>
          </a:xfrm>
          <a:prstGeom prst="roundRect">
            <a:avLst>
              <a:gd name="adj" fmla="val 4639"/>
            </a:avLst>
          </a:prstGeom>
        </p:spPr>
      </p:pic>
    </p:spTree>
    <p:extLst>
      <p:ext uri="{BB962C8B-B14F-4D97-AF65-F5344CB8AC3E}">
        <p14:creationId xmlns:p14="http://schemas.microsoft.com/office/powerpoint/2010/main" val="1648031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AEBDBD71-7260-AEC2-CDE1-105DC5A3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617CD620-09DA-1621-DF58-B58E43171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249196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Health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AA41343C-42C5-FC65-39A5-25AFA3983E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D5A83C15-B556-4E43-5409-185DBD800E4F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D6BA5760-F30D-D41E-3437-A229F2D50F10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95E19DA-FCCB-1212-D1EB-00EDB5E74CCF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7DBA8EC6-B2BB-16EC-9A89-9C5F58057FA0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5CFDA803-BB1A-40FA-643F-8957A3B6E877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85B620EF-3CA2-0BFF-5504-A99EC974D055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90EDD93A-B228-368A-1346-A5D8ACCB79C0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905A2B70-C771-DF8D-367B-F63CF1631042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D96CDB79-B728-B4A6-8C14-9303EF88266A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B780D8C8-1852-2FF9-87BD-D0F909306D01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F66C439E-CA93-49E7-82D7-CD6375388B7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7C1E9E52-6AA1-D306-652A-09AB4A6FDCB1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4D58BCF8-51F0-D661-AF93-773314686688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0D17A18C-3C29-CCAB-A03A-5358728258F2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41C5F8B2-8647-FA3B-EF9B-4E8D564A16C2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FBF6AD69-EA6F-B96E-7EE6-EB2ECE263D8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7ED30088-0F9A-79CE-B3DF-48F43B187257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08D69D5-033A-13BE-6576-06D6BCFF4FB9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3CAA1C0B-601E-0EBA-9C86-F46EB8AA8F76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0F07CB72-7AEE-21B6-51AF-89AAF2964BF1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66B207E5-99E6-103C-8C83-807F31A768FC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4E442EE1-134E-2C5B-95A8-48857F67283B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CC0CFDC-B082-18DD-EDFC-DCB41E2F4E5D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C4163755-B091-13E1-64FD-9C89644BAEC0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E27B9CEE-8D12-0829-9041-E348F23CE105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73209241-69CC-2469-B917-DE3F455921B8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0479DBAD-B324-7655-F248-1C06833716FD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0F0A923-A8CB-4C4F-BCDE-6528F6712329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E283443C-86CF-EF8B-406F-427012B4AAB1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B975BB69-30F7-2F46-8371-492D873BB00B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7070E6C2-B84A-25D6-3BD8-8452C0483F67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39029967-1F9E-84A1-9158-58561BF62C55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EABC214D-50E6-C93E-40D0-FB0F597A0520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2DDDEA6-A428-FC6E-A096-4625B73DA12A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DFF48584-5EB6-F763-90E3-C18DD935B2DF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0BC5085A-895B-8FD3-6D2D-8E8D433585C0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AD5DF7A8-E238-FF6F-4312-2EF1CA6F72BD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DC023E6E-99A7-61E5-7F27-5192822F0EAE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89082E19-1AC3-0F22-4F25-F86595B510C6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3A67D611-8D20-099F-72FA-8F978395C9B1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C642DC83-9A9A-B062-4929-49E6E0F69996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B9D55E2C-A432-5D0C-92FD-2A56716E81CC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8BA31032-2878-4E6E-52EC-7140FDD81F65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755E4CAF-1E17-32DF-3ED8-72D9E97A096E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0AD1900-911D-E4EA-C33F-C8A674039BD5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2D5B96D8-A1AE-5867-FDFA-D12566958976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79398D52-86A4-10FA-587B-6AB8FDD33217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11FAA7DD-9271-A6CA-DEFE-6BF093115D6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10A04E36-20BE-39EC-9721-CA604A301392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1F5AC57B-9833-B777-166C-F786D3F3D16E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2B7F40BE-D2D3-37D3-0071-53DA040FA1D3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96BC3E50-BA23-0183-D817-99B128AA7F91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0551A84F-A1FB-2BEE-17C9-0A86FA26E234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4E43454E-0D22-63BE-9B8D-39B5C5E1B949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AAB66697-D6D0-48EF-8FFC-4CDE77E6CB9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CCCC26F3-FA05-0ABA-7050-AB877D1EC4BD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889A5551-0C13-1403-CF59-4BDD15C886DE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481917B1-6B57-5F4B-754E-707DC21F025C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E590C576-A837-E03F-15DD-29FAE195D194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A76DB0EA-2973-1BA3-174B-250F0B0005D9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DBA3D67A-A3F6-AF2A-8B2D-B5CDE1B567C4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1B2704C-1882-DE80-969B-D26D99D17700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C9B319F9-84EB-7814-D6CE-24DEB71A3632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90C5DBED-5834-BB84-A978-F596B42E0005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5DDB34A5-C014-F6E9-0881-4236A6C89649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529C85C6-86DB-34B7-1DF1-4EAFD3609AE3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9FC4E2DD-CE42-DE8A-C64F-71F5A8DD3620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978F55A1-9F3B-6099-8B9A-F766DF713615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95501DEC-14B9-A7D2-4DAE-072F82F19232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F26D90B9-2AB3-FAE5-ACC4-560CF00FE75F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29569BFA-C8BD-1EBC-5E1D-458717AA366E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F8FC2F78-EA46-8E73-7131-A1575605F389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E3CA2864-67D6-EF3F-F1F3-71CA4D375DAE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24F523CB-4FB9-F805-FC13-0E8E5FB89854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10D2DF92-19A1-6660-A729-4D4CD1A60750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2C93CBC6-188D-6520-1EE9-5EF3DD8D4534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579EE409-0254-87EB-F9A8-91906AC4D8A9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4B383CE-EA96-610E-34F4-39E4F7FD6628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8A41A3B1-C1FD-E5DC-41E2-A8A884405A12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2CDAD527-7346-A9DE-D068-24B72E59BA06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DB69477C-3ABB-36D7-2BC1-66F734ACFBFF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A8D0402E-07B6-5CB4-39C0-3B70E0E5C9E1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C659F071-B863-42F7-35D3-92362A2005B7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041A24BD-6A31-F20E-AE6D-E4C9A60A06CA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CF40C5E2-AA35-A9C6-56AC-0455137D1E34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FA4A52BE-F0CB-9DC9-0B72-4723AAB16794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0F24464D-06CE-91AF-2EDB-7D60C0D150B1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B2AF7FA4-EEAA-A0A7-03E2-E26E3EFC1F6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C69471B5-84FF-D6DD-57B0-13AA9F9493EA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4C0FCF2F-98EE-24DF-CCFE-292D110D7416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68229A8-EF23-8ACA-5A7E-DB12E824AD50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15C89048-EE7C-140D-1B57-4C966AE91B36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0F4640A8-9CFF-B033-53E8-7EB2EC8495E8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60DA1978-94EB-E059-C566-D994C13B835C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191AA8D6-94FD-F6FE-C9EC-15F9E38302E2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CF714BDD-54EF-09C2-9BF1-438336C26966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9BCC6FD-0D45-9CF1-70CF-4137A83ECF22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54A77AF0-D4C9-8293-67F2-7A16875E88E6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672AB644-5FE5-294C-1F40-A0DEC261CBAE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ED8F3111-890D-94BE-2234-84240E7553F1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57853BC1-21E5-43CE-BB15-25C80AD8A22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06D74E76-B601-1D6C-6EEA-6BA324FFA761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FA41F9CD-E4AF-A4CC-C9FF-FDD1A0AC515A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BD3CDE11-D8E7-D4E9-D0AD-2148A4932408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ED8605B5-D863-E2D2-5229-A5500A3D4397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794159C8-0681-9810-1F6D-029398EFE7EA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DE2AF3EE-1856-883D-5039-1CCBEE0587B0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C81673EC-26CA-A8BE-7E96-C8583221E3CC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49423F9F-FECB-19DB-82FA-AFC51CAB409C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183AF69A-D0D1-56F2-B34A-2104F3284AE8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46342974-EE46-7254-8270-1010EEFDD40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BA54830B-DACD-BE36-1BDD-3BA28093ECE9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DEDE1AF-9CEA-4F16-5637-CCF4CC2557EE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84F0227C-D839-C68D-B998-8BB828D2429A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36178B72-F3CB-4D87-B24E-B935CBA06A62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5CEFFBE1-CA53-9316-D78E-9A764AC65912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E2109311-819F-523D-7DC5-F8762F87D775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478E9678-D880-D0B3-9CFE-132FE12B0D29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7B143094-2991-9375-790D-425DE197E810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E3C45421-E2EB-E40A-30DF-7508EB57EE5F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7E4A9FB4-AD9C-114D-E4AA-8D7E968631F9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DBE764B5-BD9B-FC63-C338-0628643794E9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0114894A-F762-875E-012C-21775738E726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598EDA58-F7B7-5E4E-7D01-8A5D4747E275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C1922BBE-76C0-0733-5D9B-A14F3CFC4F41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896FD89D-9E8A-B79B-6EE3-E9B093B18A5E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90B82AEA-32E9-A8EA-16FC-33BCDBED76B4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224AD8EF-A33A-8E2A-46FC-C9C87E1D5CCB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2D1420BE-C37A-D479-C057-3180324E2A23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90905C85-BF71-BF82-756F-582DED60FEBB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4BE368E1-77C8-065C-FBB7-E91E7D7C4364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499EB9B0-5B52-D845-20FE-AE0292641B7D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12A30958-C81E-564B-9BCC-2DE5D0D5AA3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DD4BDA2F-DCAE-599D-2B3B-EBAFCE77DB51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BA80687B-C3EF-FB6C-DB78-DBB96DA59BDF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19C974FC-3430-4EDD-2257-BD6DEC833092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09A97B02-90BB-5B28-2099-8974D0197955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C24709B0-1DAA-C742-4FDA-2BB2695C9AFF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5059A3F6-3D8E-0D4E-0E1B-65C6DFA745B8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E5094A6D-0E8D-86F2-BB11-095A6DFB03ED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FE6C6F37-02CE-3413-2BCD-BDBE675C231F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D5F3AC1E-D02B-1FD0-699A-F95723F5BC57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BD056DE2-5862-5257-0AAF-770A60F6D178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ED02C577-BC64-82AF-A319-B0168AE8D8F2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D2D9198D-BFF0-1847-B9F8-23C48A79B8D3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6A316840-A684-8A35-ADC8-E60BC4B812D0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8A0D7802-644F-1717-A89B-29AD4DF609D6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E0AABA96-1B62-AFF7-A6E6-D56E16D87465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9DA707AF-A9EC-C768-7F28-9B7EE5E1F477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51AB26A3-43D8-37F7-9091-50BA8CD5284D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9BDFED8D-0B9A-6E40-A6F1-A4A092739964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4EF180B3-7075-481B-7557-3466DBDE258C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5735EC7E-7669-2BAE-B289-D57B3B41E359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A2D4ED2C-66A8-AB8F-58DB-BEF695923908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6FC1F95E-DF48-171C-5413-FD32FDE59F3D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4447F2D3-51FC-F57F-89C1-C13F9A78DA31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14845365-22C5-D616-54DB-9D12AB555BF4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E719EE7A-993D-2EE0-23FD-09D1EC487239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EBA6D01F-2AE5-F418-B751-F1ECE3AD3902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94019D11-6B63-3041-E824-0C1A69390E2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3B64AAA9-BCAD-321E-BCDC-09E890ED28F8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CA556B72-4452-78DE-9E50-A121983E1F38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D050F6C1-9804-FC3D-7D76-DD7947A9EFC7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0A1AB274-9B8F-F9F7-9F0B-4392B1C37623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A034FE71-89C4-84AF-5F0B-6DDBE741D41F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501F21BF-B192-38BC-BD1E-1B2B07D82621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0652E17A-EA9B-A4C7-D346-F1165F52A2AC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C534C9B9-04DE-C9AC-A563-4EB47D895F7E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662D7D1A-7478-4F58-A247-5E61D8918A63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794B716D-1789-D9B7-5C7A-2A86B48059F7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45E1A965-F120-C192-BB85-9C51584085D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1AC2F33C-5373-0C74-04DA-96FB27281BCB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709D37D2-81FE-CDE5-E6C3-B2080396EFDD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0619F9F2-2F3F-4146-470F-614C9BB678F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2113F018-EB01-E7FD-881B-AE78808D0224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958ADE09-BDE6-037F-92C8-E63F9678D354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2340E3E3-A786-D951-A5C0-B221163D0C78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21E25E23-EBFE-9CE4-B58C-4BE69955FC2B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F9C1157A-4011-E014-2F7E-DC28EEFDFE74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0D0B7EBA-ADA1-C313-493E-00A8B9587B22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A911F568-2CE0-DC75-5C5F-990BA28A51C7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20DCEBE9-D424-B152-A0D9-6219C679F323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EF6B21F2-22F4-76B1-A335-DCDBFD9E9176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707420D1-B039-DFF6-E1B5-CFE11F6E9D9C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7ACAD866-3C3D-62CC-215A-7796DD07CA07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1A45C9E2-0665-BF9C-1AD1-5BB51090BCD2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C0431799-9B15-B64D-9543-ACB816CC37FA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7C1A6D2C-B5E3-5D03-1CAA-E1C9E4490C34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BF665014-D20E-A86F-F47C-46224C93C660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CBDA3BFF-A3DD-4DFF-38FA-168EA3FCACFE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22BC06B6-DAAB-3838-96C3-5D796960A7B9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90C23C0-98CC-51D5-27D9-D886187040E4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A829D46C-3688-0155-6A1A-FFA3E82A1640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E706B533-1D7A-1722-4065-8E17E3E5B836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3EC3B8F3-BCFE-843E-CEFE-EA792C4ED6B4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95093649-8D46-DA27-C57C-72E7EFE3A03B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FF6199AD-F013-1DB6-FDA9-40666D23173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117B611F-A3C2-6C36-E054-379808C85F28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3596F07F-22BB-06CD-BAED-779C78DAEF03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50362D34-B576-B2D9-FC10-227B55099A26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813B5FDE-428B-BFDB-C1BF-66D2D5164DE6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841768DF-B27C-ED5D-3CB0-2635AFF229B9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A42A8E57-FC89-D55E-C607-220ED6FBF525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CC4C10A0-E6D0-20DB-E685-4110E4E18BD5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33501E91-A416-0D8B-60C3-37244652799A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9C9A2BD5-890D-C481-B6D5-C6BC660ACBF8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6453E6AE-0E4F-C72B-5F4C-AAE2732860A8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D0B5FDC2-0A98-10BE-A723-AF552F2AFA8A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FFC0605A-CE61-CEE2-137F-71B4D24DCC5B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C5DF12BF-4F12-F2CE-196F-FA9208704068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7B599E80-7734-64E3-0004-FF4A8F9A1E43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D2BB1191-7E2F-B2AC-3E4D-072CC3B4FFF2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22F0543-4DD1-2B2C-6EF6-9E494FDCEB43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BBA6673A-5B44-F161-76F8-093796E23351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26070A26-3F4B-9CDC-D493-DAE61141CF30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6951D424-94D0-45D6-0D91-867E2B80DA15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0338983B-77EB-99F4-22F6-AB314B5F3D46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7291F4C8-568E-FE7C-4756-802C1CEEE85E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66680861-9A2B-5A6F-028A-C860592C8223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F5F9B26E-1838-4D57-34B5-130560E2991C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AE00B326-6B97-A5C6-7B5C-A8DFD1F96D88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389F5224-8A23-85C6-9AF5-F30B10173A85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4B81053F-A7EA-39F9-E51F-971225C79015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F872DC4D-BCD1-AFB2-A5B0-F05C5727B0AD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8CCE7904-166F-CBAD-F08F-32294C81BB0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92161D9A-E449-EC83-12FF-94F2378DB731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1BBF7783-1519-C801-FFB8-E234564F967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D69CCBD-544F-BF65-7ABC-39B16450F51C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640A435-B121-3013-0C5F-F6379B943B68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A3E68260-F1C5-F72C-D6A9-01DC07C758B5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E1F69B48-5DDB-6B44-7449-ECEB9B3719A1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5B20D20B-3EC0-EAF3-ACF0-00E8E47F2B47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973E8483-97DD-9D7F-040B-CBC679A36B2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72F4BBE0-A3C9-EBF2-9C5E-53AD8215EE5E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2B033754-6E9F-A252-24D2-9F2EBCCE943E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13F048EB-25F6-D4BA-1A32-945690622E00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78DDC66E-64BB-1EE0-BE28-578C8D5DB0E4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BCF69B84-F4D0-8DD8-CEE1-5366160B1310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90C94CF2-2897-9ACD-8D0D-AEB2ABF050BC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FE0C0BF9-2E90-9C96-FB6B-C83342CF2612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40DB42C6-EC9E-DE02-2A30-57E7017573D0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ED251C73-A354-64F1-023C-EC6829052FC3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FE66D567-EF60-5DDA-AE89-26E44E934588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0BECEDA2-71BF-1D02-EB0B-BC25D7361DD3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66F132B1-8D77-EE68-6E13-F5D343282A1B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B59B5370-CCAF-493B-393C-BDCE9995C6DB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C97EFFB8-B95D-AE00-2E07-678C4EE886ED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0D55E897-270C-4F5B-B9FD-7C62AED94151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8CF9A27E-65C7-B9E5-E793-359C6F532FE3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83E46A35-2A6E-02D9-B19B-685386AC348B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B37F10E4-5AB4-F612-C199-04858129E53F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BE1BD1C-EC82-A816-A902-329B2B7F78C7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41FF60D4-14BF-0BD5-4155-D3A1615C9639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0CB77061-6CFC-5668-9A5B-E87F9CF6F603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73E45397-D464-C4CE-8CA4-F65DD0840647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3EE11D91-FC99-431D-DD2D-DE92EE89FEB0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D536E06A-77D5-55C7-7DF4-E8F86D787EFE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B3306BA9-BA3C-9665-6656-64BA0DB25CC2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A366774F-58DB-89EC-321B-C588A5104654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A641D05-B7BE-5CF2-3701-FC465E89DAFF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3EC4A171-51C0-EC9E-C233-0037182D2741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B0D92A37-292D-1261-12B9-096D0A13D407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A04FF192-AB6B-4E63-3E81-ACEB8FDA6140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8514A20E-A821-4AF3-9064-942FC2CF1977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E541BBC5-0C36-6C66-20E6-88E96818478C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B26398BB-F563-40C3-32A9-DD634863907B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1C0571C9-0168-5997-C870-45E17804588C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E2098D64-858A-C7EF-C793-B58C13C234AA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40AC871C-DC1F-8086-BB2E-3A47DF0EA300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C11C1898-5FD6-6008-EE9A-904A7C13D6E6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FE638167-5F2B-B48E-A932-F15336D6BE94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C3F60DBB-323A-4598-83CC-18A199D74464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A31BDAB2-1327-6E0F-680E-482F076DA487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14ABDB72-6E67-76DE-B935-B8D5605A1D79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4CA5B13A-8937-249A-8BA4-E898B25FE267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AE9737B0-B9C9-5290-646C-043BFE19BEE8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B6EFE282-3492-B468-9525-7EEABD1E8AF2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BF46703C-523D-8A77-7980-5C1F0D69C9E9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3A12CF65-EE93-93FC-27FF-60C3C1958043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AE0241E2-816F-0367-DD3C-7F1E82FE5A7B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F8709232-C196-9B55-F449-010C0DF3F3D5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A657EBC4-4EB4-DD4B-D109-3EBD8720D8C6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3D31CCF-73AB-6310-11AE-CE3923AC82AA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EAB5681-A9E6-9DA4-E43B-D8F338DE0D40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FDE3F97-3DC1-B412-2744-8F96A26BA0EC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9E47BEF2-2200-101E-7BED-53F240CFC49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E4151058-0005-FD40-1DB4-4F155F61161D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552158AF-9E23-8FD3-ECF4-24EDB35ABD65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DF7DD30D-9FA8-8D41-8A37-C4FAFD6A54E5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ADAD4D00-BC4F-A08A-1E70-91794539BA08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3174CDA1-13E2-54D5-265C-CF5D9825DCE2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63BDE6E0-68F5-6333-37AA-EC9D71A61D97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66237B88-7DFC-2082-7BDA-032C056CC31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5C1B98D4-9CFB-86B5-6EC9-E1914E874A3D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B2623F72-FB27-D78C-2B07-173555C3D345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691F8837-09A3-BDEC-23CF-841D4BA0ED80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AF102377-40CC-05B8-9478-5528B52D1CC5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9EED23BE-3E9A-7CC9-D9DE-4B0007A033E0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3F554B41-616E-ABFC-0262-D7F062F971D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0C0D4B84-8A03-4235-4615-766F109CAD12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A31D6A84-7BB4-BC3D-AAC2-F1F3A95EAFFD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8DE3E124-DBFD-DF65-CDC9-90479C157A65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E6849B06-E0AE-C861-2B85-80BBA4B574B2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620BD635-E5FC-834B-8F4F-7F4632FDABB8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CA00946-EF76-5EF1-FC53-CBD5B63351AD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F5593D4A-E2EB-632C-8639-3D66DEA6D448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35112CDA-CF49-A81D-0733-B9A16B858177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5B0C1706-E05F-435F-213A-4F024E062A20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634578A7-6DDB-2C2B-96DA-827D7888C7B7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5FBB7C35-85F4-C3D1-6FAC-B66B1D5D6DFC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9D56D035-851B-4859-C073-1354BF43B9CD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FC933799-9A42-984F-957D-D67773E18187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10A2DA97-7BEC-2F78-8BD6-C7A599FA4BB3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D833EE65-1CB9-AF4F-EC3F-2B3A1984CFA0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3258CF61-B664-E20A-2326-EC9AE0BF523A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8D4E6809-9ECC-C542-36CB-5B73B9B635FB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DC74F823-E61A-AD8B-B324-A26018DA08C2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996F7CA0-104B-9B41-984A-45B949F1FF7F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6D8BE184-C579-B4E3-2ED7-8C11859CE604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C3AABC28-0512-FA5F-AF38-36D7EC1452AA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1CA34868-E34A-04A5-B128-24227A5F6A1E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7E1C8E14-5EC1-229D-4DEC-51BBF387A3E7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F50E6545-1BEE-C066-BFFD-93EC31592574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9BC1CB2D-1096-B07D-241F-41E67CCE32C3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9D8AA296-9E4C-3BA6-CE34-23C79A59AA04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8C849435-6872-1CED-50C5-E0231F7C623C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43895DA0-65D7-35B8-6128-EF59006F3A8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6B7C55F4-2ECC-A138-5F20-6EEBBAF03212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1DB2AD11-B194-161E-6AD3-D72B1542D483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D1F63F11-A127-F5D2-EFA7-14FE651A1AB5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50486A48-58C8-7BD5-292B-E9BCABEB48D6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27645B9A-A66F-17F8-0720-FC0FB9E40ACB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EC5367AB-A71F-D3D9-90AE-5962909BE5EB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4656A8B1-222A-E676-55BF-829ABB00ABB1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D0999501-1663-3238-0ED8-4BD6F0B1FC48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FDE41D63-38D4-59D1-79B3-B27818E6D89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FE7359AA-6F82-E36D-AEAA-37FEE4B4906A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5BA74647-B6AE-C50F-AD57-95C4F8A33CBA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8EB96DFA-A1E6-4D2D-CD74-3AE6E79CE7C7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6834F9EF-7CFE-E661-6944-C629CF362F37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130E8C07-E3A9-DF0D-FEA0-2B4B369E6C8D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8000E067-A714-6A7D-AB6A-0FBEB52E7636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75D6FA1A-30E9-AA4E-7AC6-955D6A7BEB84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09DEAFF4-966A-9F0C-0939-7C2B9897960A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EC7EF16B-B372-2EEA-D274-14BEF2CC9C6A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7D8A53B2-FA21-BE9F-F400-978136884581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748B2C76-7965-9200-89C9-8456E7A5F509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B1B15FE1-214B-BCD1-1621-8EBD082697B1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E7EB0391-AFCD-7A05-7BF3-7D3110FBF358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9067FA2C-0B29-027C-75CC-A9F63977FD6B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595AA6A0-8693-545E-CC54-770FC74AFD80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5E4BE75D-A55F-C548-1BBB-60B8E3A1947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8D1F9D16-7AEC-12DA-3B6C-7980DC10BF73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06F8AE30-FA4F-D644-C8A5-242368DC8D9A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228A6DAA-64BA-A927-3222-C575A61BDB14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85DDA2A2-FC9B-7250-6CE5-014E0DDCC661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3A00CC2F-8A4B-863B-2F23-37D8C59C8A25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690E63DA-5991-32DB-5BCC-3A3C32055848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FEF4BE93-9AD7-6CAD-A99F-A82C6D8D8FA9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D4F96626-4187-1321-6EC3-1E8B9BE6F650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CF582078-91F6-6A23-E01D-D73AFCBFB109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97E3F414-2762-2C95-D5BE-A4DB249FE091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40189C68-8041-B38F-12C5-B98C56356388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F810B335-FAF7-DE1D-CD45-9CF156ED8052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544B9E3E-4409-4472-EAFA-75D2F9022AC9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DF5899DB-960C-B747-7C72-732491C451D3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D61B2104-AB13-48BB-9FC9-DC3D39CC1AFF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68CB5E93-AFCF-0514-B736-7D8DEBF1E1F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E2711FE7-111A-79E1-36F6-9CECC7734D0B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941B971C-3951-6909-AD37-AC37764958B4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DD3EB50A-E13F-98C6-890D-AF14C095FC05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0CB42A66-0BCC-1A13-932D-107881398BFD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47E60FE5-5105-B0C7-BE77-015DD752C1F5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BA1FBB75-7824-3CA2-2ADF-39A73668D9F4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A89E4A0-472D-105A-5AC5-7C2BC819449E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457C53BA-3C72-2701-E83C-116524F9F53A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503D0F49-156D-BCEC-EFAF-A76DD187ACA0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87660526-4303-2731-133C-EBF09C537396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03F6001A-BD01-B7D7-C7ED-FF6086FECBF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3792333-4B06-BAFB-8639-6E3B3701EA7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6642507A-F737-4170-85FC-5E1CC28A0577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5788B0CB-C0DC-CCBE-AAC6-EA15A04ED1A9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AE4E597A-6552-C856-C361-CA1AC849485F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B3B3C38-A811-4B65-84AF-AAC02DD4EA63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2529F2EE-F546-586F-7897-C918F6835F4A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221A818-761F-915E-8D3E-A970F11590EA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485FEA4B-36D5-AD11-3A10-DA4DC903CD1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DADE596-AED6-FD37-FC21-4AB78ADC1A95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661CE92F-4BF5-2E1A-3260-91A6524787C8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EA94AA95-1839-8295-22CD-B3619CEA53C2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324519B7-434C-DDCC-8B2C-3882AD5C4DF9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38DD3C7-D8CC-46F1-6981-3F18D798FCDE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19F4F924-D2EC-43F3-9E2B-EAF295FAE403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F343A4DD-615D-804A-5734-80C2FF89FE1D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466BDFAD-8A71-DD9A-F38C-C448E7C138C3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4F919C8-F52D-B16A-F860-430172D67B6B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24219BAB-A1AC-28D5-85AC-1035478D8841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64D087A9-06B8-D808-CD1A-E5FA1938D4A9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AA41A4CF-9F84-5960-F90E-347559E6F58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BB6A5627-0BC0-A574-139F-53FD21AD10C9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9B5D6C37-7DD1-B19D-397F-6AD8DF4D1BF0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508676A0-F5F7-1559-4AF2-A471D047F2AC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8D35DCD8-CE27-69F4-73DE-C0B54E0E0055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8DF63C3E-0636-AABB-B49B-714FA58E5F1C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716E1636-AD67-620E-084F-1A2EBD54D020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68F4EE8B-AF7E-DE92-83AE-E1AC1BA7B5E5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39DCF337-89C0-3952-5BE2-4A31DD3ED812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862C67B9-273F-9DB5-5519-5633DF9585E7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B5D46D9C-40A3-209C-570B-606FB2BB8DDC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D02E88CD-E1C4-AFF7-8D6A-F90FC4B7A978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899F397E-7E2B-B09A-AD70-7EAD11621500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36CB3D8-6DA7-D326-B4B0-7E10F59AEE63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66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B988-F39A-8226-8286-80687B47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FA92-97C3-2BCC-90F8-C3496160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UI Slider To Tank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773C3-E9FC-7F26-64E2-0A8BDB2A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82" y="2012732"/>
            <a:ext cx="1105652" cy="94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47D5A-531C-A272-4F0A-DC69F468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63" y="1067783"/>
            <a:ext cx="3792491" cy="807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363158-48B2-0A35-F8A4-B73481CD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91" y="1407863"/>
            <a:ext cx="2989187" cy="2535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84B1E-AF85-2960-C0F8-3E572094A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13" y="3091719"/>
            <a:ext cx="2532989" cy="1454123"/>
          </a:xfrm>
          <a:prstGeom prst="rect">
            <a:avLst/>
          </a:prstGeom>
        </p:spPr>
      </p:pic>
      <p:sp>
        <p:nvSpPr>
          <p:cNvPr id="17" name="Google Shape;1467;p29">
            <a:extLst>
              <a:ext uri="{FF2B5EF4-FFF2-40B4-BE49-F238E27FC236}">
                <a16:creationId xmlns:a16="http://schemas.microsoft.com/office/drawing/2014/main" id="{2667DCB2-2480-CB41-96FC-F43BD753FBD2}"/>
              </a:ext>
            </a:extLst>
          </p:cNvPr>
          <p:cNvSpPr txBox="1">
            <a:spLocks/>
          </p:cNvSpPr>
          <p:nvPr/>
        </p:nvSpPr>
        <p:spPr>
          <a:xfrm>
            <a:off x="78722" y="106778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8" name="Google Shape;1467;p29">
            <a:extLst>
              <a:ext uri="{FF2B5EF4-FFF2-40B4-BE49-F238E27FC236}">
                <a16:creationId xmlns:a16="http://schemas.microsoft.com/office/drawing/2014/main" id="{C1AEBD3B-01C5-C569-43C7-47599C4F7EA2}"/>
              </a:ext>
            </a:extLst>
          </p:cNvPr>
          <p:cNvSpPr txBox="1">
            <a:spLocks/>
          </p:cNvSpPr>
          <p:nvPr/>
        </p:nvSpPr>
        <p:spPr>
          <a:xfrm>
            <a:off x="1404388" y="197331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9" name="Google Shape;1467;p29">
            <a:extLst>
              <a:ext uri="{FF2B5EF4-FFF2-40B4-BE49-F238E27FC236}">
                <a16:creationId xmlns:a16="http://schemas.microsoft.com/office/drawing/2014/main" id="{A4F0981D-6211-026F-CF1D-D875CE7F68D3}"/>
              </a:ext>
            </a:extLst>
          </p:cNvPr>
          <p:cNvSpPr txBox="1">
            <a:spLocks/>
          </p:cNvSpPr>
          <p:nvPr/>
        </p:nvSpPr>
        <p:spPr>
          <a:xfrm>
            <a:off x="4817667" y="1407863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0" name="Google Shape;1467;p29">
            <a:extLst>
              <a:ext uri="{FF2B5EF4-FFF2-40B4-BE49-F238E27FC236}">
                <a16:creationId xmlns:a16="http://schemas.microsoft.com/office/drawing/2014/main" id="{2582010B-B99F-5E0A-C846-6A6FBBEB9927}"/>
              </a:ext>
            </a:extLst>
          </p:cNvPr>
          <p:cNvSpPr txBox="1">
            <a:spLocks/>
          </p:cNvSpPr>
          <p:nvPr/>
        </p:nvSpPr>
        <p:spPr>
          <a:xfrm>
            <a:off x="713250" y="3091719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AFC2A4F-E120-6897-FF12-997C1120DCC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42510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55B2B-44DF-0AB8-8099-111CAFB8C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171-8674-7649-74C0-80620BAD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Add Tank Health Script To 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A7B7C-F5FB-A199-360F-724C55F0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45" y="1288751"/>
            <a:ext cx="2495898" cy="116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4FD9B-DB74-DED4-4776-935F959D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9" y="3456737"/>
            <a:ext cx="2267266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51433-6823-E0D3-54BD-9F4D1253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43" y="2721725"/>
            <a:ext cx="2495898" cy="46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7A5D-33C7-C49E-7E0F-71D2B01B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866" y="2333104"/>
            <a:ext cx="4194025" cy="1123633"/>
          </a:xfrm>
          <a:prstGeom prst="rect">
            <a:avLst/>
          </a:prstGeom>
        </p:spPr>
      </p:pic>
      <p:sp>
        <p:nvSpPr>
          <p:cNvPr id="10" name="Google Shape;1467;p29">
            <a:extLst>
              <a:ext uri="{FF2B5EF4-FFF2-40B4-BE49-F238E27FC236}">
                <a16:creationId xmlns:a16="http://schemas.microsoft.com/office/drawing/2014/main" id="{3F8D5E10-9B66-2F86-7233-34FB98A2CFD7}"/>
              </a:ext>
            </a:extLst>
          </p:cNvPr>
          <p:cNvSpPr txBox="1">
            <a:spLocks/>
          </p:cNvSpPr>
          <p:nvPr/>
        </p:nvSpPr>
        <p:spPr>
          <a:xfrm>
            <a:off x="556704" y="1270650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11" name="Google Shape;1467;p29">
            <a:extLst>
              <a:ext uri="{FF2B5EF4-FFF2-40B4-BE49-F238E27FC236}">
                <a16:creationId xmlns:a16="http://schemas.microsoft.com/office/drawing/2014/main" id="{D7BEFBF5-0F38-5F74-14DC-2397D9F8CFFB}"/>
              </a:ext>
            </a:extLst>
          </p:cNvPr>
          <p:cNvSpPr txBox="1">
            <a:spLocks/>
          </p:cNvSpPr>
          <p:nvPr/>
        </p:nvSpPr>
        <p:spPr>
          <a:xfrm>
            <a:off x="556704" y="27217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12" name="Google Shape;1467;p29">
            <a:extLst>
              <a:ext uri="{FF2B5EF4-FFF2-40B4-BE49-F238E27FC236}">
                <a16:creationId xmlns:a16="http://schemas.microsoft.com/office/drawing/2014/main" id="{6E65639D-7D17-DB46-125F-003EDD9717BD}"/>
              </a:ext>
            </a:extLst>
          </p:cNvPr>
          <p:cNvSpPr txBox="1">
            <a:spLocks/>
          </p:cNvSpPr>
          <p:nvPr/>
        </p:nvSpPr>
        <p:spPr>
          <a:xfrm>
            <a:off x="4014103" y="2312918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13" name="Google Shape;1467;p29">
            <a:extLst>
              <a:ext uri="{FF2B5EF4-FFF2-40B4-BE49-F238E27FC236}">
                <a16:creationId xmlns:a16="http://schemas.microsoft.com/office/drawing/2014/main" id="{D736F079-E016-4851-539A-7BBB915DB83E}"/>
              </a:ext>
            </a:extLst>
          </p:cNvPr>
          <p:cNvSpPr txBox="1">
            <a:spLocks/>
          </p:cNvSpPr>
          <p:nvPr/>
        </p:nvSpPr>
        <p:spPr>
          <a:xfrm>
            <a:off x="650905" y="343465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7888D6-7C49-FFAD-2665-D4148807C0B8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64814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AF44E-1918-2668-DFEA-9A4C0927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55A5-9AAA-D583-7E52-D1509CB2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Setting The Tank Health Script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4C927-8BCA-EE48-73BE-D1CFADAD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68" y="1360377"/>
            <a:ext cx="2660332" cy="709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69018-7B8D-EB44-4D0C-65F183B8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1" y="2285266"/>
            <a:ext cx="3750503" cy="1003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2A7D5-CDC5-FD13-8A63-C61615E3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94" y="3503979"/>
            <a:ext cx="2722679" cy="777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13E9B-5FEE-1A95-14D8-32283D6D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25" y="2368758"/>
            <a:ext cx="3750502" cy="777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1B662E-EDCD-CE0E-827C-420C5689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9" y="3535385"/>
            <a:ext cx="3540945" cy="940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C2559E-675F-C21E-0920-89E5D441F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209" y="1212913"/>
            <a:ext cx="3540945" cy="929224"/>
          </a:xfrm>
          <a:prstGeom prst="rect">
            <a:avLst/>
          </a:prstGeom>
        </p:spPr>
      </p:pic>
      <p:sp>
        <p:nvSpPr>
          <p:cNvPr id="23" name="Google Shape;1467;p29">
            <a:extLst>
              <a:ext uri="{FF2B5EF4-FFF2-40B4-BE49-F238E27FC236}">
                <a16:creationId xmlns:a16="http://schemas.microsoft.com/office/drawing/2014/main" id="{7C03C759-9EEF-525B-F1BB-A82B15D80394}"/>
              </a:ext>
            </a:extLst>
          </p:cNvPr>
          <p:cNvSpPr txBox="1">
            <a:spLocks/>
          </p:cNvSpPr>
          <p:nvPr/>
        </p:nvSpPr>
        <p:spPr>
          <a:xfrm>
            <a:off x="482013" y="1360377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1.</a:t>
            </a:r>
          </a:p>
        </p:txBody>
      </p:sp>
      <p:sp>
        <p:nvSpPr>
          <p:cNvPr id="24" name="Google Shape;1467;p29">
            <a:extLst>
              <a:ext uri="{FF2B5EF4-FFF2-40B4-BE49-F238E27FC236}">
                <a16:creationId xmlns:a16="http://schemas.microsoft.com/office/drawing/2014/main" id="{FF3351D5-5E66-3A8C-7E00-80B09DD077A8}"/>
              </a:ext>
            </a:extLst>
          </p:cNvPr>
          <p:cNvSpPr txBox="1">
            <a:spLocks/>
          </p:cNvSpPr>
          <p:nvPr/>
        </p:nvSpPr>
        <p:spPr>
          <a:xfrm>
            <a:off x="0" y="2269225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2.</a:t>
            </a:r>
          </a:p>
        </p:txBody>
      </p:sp>
      <p:sp>
        <p:nvSpPr>
          <p:cNvPr id="25" name="Google Shape;1467;p29">
            <a:extLst>
              <a:ext uri="{FF2B5EF4-FFF2-40B4-BE49-F238E27FC236}">
                <a16:creationId xmlns:a16="http://schemas.microsoft.com/office/drawing/2014/main" id="{F2F755D7-173D-2019-8133-EA560EE82772}"/>
              </a:ext>
            </a:extLst>
          </p:cNvPr>
          <p:cNvSpPr txBox="1">
            <a:spLocks/>
          </p:cNvSpPr>
          <p:nvPr/>
        </p:nvSpPr>
        <p:spPr>
          <a:xfrm>
            <a:off x="4682802" y="119548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4.</a:t>
            </a:r>
          </a:p>
        </p:txBody>
      </p:sp>
      <p:sp>
        <p:nvSpPr>
          <p:cNvPr id="26" name="Google Shape;1467;p29">
            <a:extLst>
              <a:ext uri="{FF2B5EF4-FFF2-40B4-BE49-F238E27FC236}">
                <a16:creationId xmlns:a16="http://schemas.microsoft.com/office/drawing/2014/main" id="{2100B857-C2FD-EA7B-F225-2F4D9C305BBD}"/>
              </a:ext>
            </a:extLst>
          </p:cNvPr>
          <p:cNvSpPr txBox="1">
            <a:spLocks/>
          </p:cNvSpPr>
          <p:nvPr/>
        </p:nvSpPr>
        <p:spPr>
          <a:xfrm>
            <a:off x="508670" y="3487832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3.</a:t>
            </a:r>
          </a:p>
        </p:txBody>
      </p:sp>
      <p:sp>
        <p:nvSpPr>
          <p:cNvPr id="27" name="Google Shape;1467;p29">
            <a:extLst>
              <a:ext uri="{FF2B5EF4-FFF2-40B4-BE49-F238E27FC236}">
                <a16:creationId xmlns:a16="http://schemas.microsoft.com/office/drawing/2014/main" id="{FF1A93E6-EC03-7841-CE64-78E732DB2B87}"/>
              </a:ext>
            </a:extLst>
          </p:cNvPr>
          <p:cNvSpPr txBox="1">
            <a:spLocks/>
          </p:cNvSpPr>
          <p:nvPr/>
        </p:nvSpPr>
        <p:spPr>
          <a:xfrm>
            <a:off x="4572000" y="2309084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5.</a:t>
            </a:r>
          </a:p>
        </p:txBody>
      </p:sp>
      <p:sp>
        <p:nvSpPr>
          <p:cNvPr id="28" name="Google Shape;1467;p29">
            <a:extLst>
              <a:ext uri="{FF2B5EF4-FFF2-40B4-BE49-F238E27FC236}">
                <a16:creationId xmlns:a16="http://schemas.microsoft.com/office/drawing/2014/main" id="{7D25E9D4-DD44-B3F2-DDA2-416811F60DD6}"/>
              </a:ext>
            </a:extLst>
          </p:cNvPr>
          <p:cNvSpPr txBox="1">
            <a:spLocks/>
          </p:cNvSpPr>
          <p:nvPr/>
        </p:nvSpPr>
        <p:spPr>
          <a:xfrm>
            <a:off x="4651629" y="3491246"/>
            <a:ext cx="997600" cy="51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1C232"/>
                </a:solidFill>
                <a:latin typeface="Press Start 2P" panose="020B0604020202020204" charset="0"/>
              </a:rPr>
              <a:t>6.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B870B5F-5B37-FB1A-DDFE-2CEEA9C1901A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111542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4C52-36B9-C0C3-17C8-1154F44E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BC17-36F4-1035-8C7D-1148E178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Tank Health Script</a:t>
            </a:r>
          </a:p>
        </p:txBody>
      </p:sp>
      <p:sp>
        <p:nvSpPr>
          <p:cNvPr id="9" name="Google Shape;1467;p29">
            <a:extLst>
              <a:ext uri="{FF2B5EF4-FFF2-40B4-BE49-F238E27FC236}">
                <a16:creationId xmlns:a16="http://schemas.microsoft.com/office/drawing/2014/main" id="{96F900D4-5551-81EF-CB0E-0647077DCA88}"/>
              </a:ext>
            </a:extLst>
          </p:cNvPr>
          <p:cNvSpPr txBox="1">
            <a:spLocks/>
          </p:cNvSpPr>
          <p:nvPr/>
        </p:nvSpPr>
        <p:spPr>
          <a:xfrm>
            <a:off x="306565" y="787134"/>
            <a:ext cx="8124185" cy="651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rgbClr val="F1C232"/>
                </a:solidFill>
                <a:latin typeface="Press Start 2P" panose="020B0604020202020204" charset="0"/>
              </a:rPr>
              <a:t>Most of the collision logic happens in the Shell Explosion script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6FD8A-7C8E-2F4D-A338-4295FF6A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93" y="1558635"/>
            <a:ext cx="5362614" cy="2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4E45F-362D-2AA4-607A-077BE8EE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E2A7-AB5A-7C7F-6624-D3A6BDD5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Code Tank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5910-65C4-6A17-C127-CA0FB4E4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38" y="898478"/>
            <a:ext cx="6106377" cy="169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B156F-3834-6102-6B8D-E1A9B78E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66" y="2926774"/>
            <a:ext cx="5744377" cy="20862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19A0C-72B5-D7CD-EE9D-510A2D9F7A0A}"/>
              </a:ext>
            </a:extLst>
          </p:cNvPr>
          <p:cNvCxnSpPr>
            <a:cxnSpLocks/>
          </p:cNvCxnSpPr>
          <p:nvPr/>
        </p:nvCxnSpPr>
        <p:spPr>
          <a:xfrm>
            <a:off x="4585855" y="2559628"/>
            <a:ext cx="0" cy="381000"/>
          </a:xfrm>
          <a:prstGeom prst="straightConnector1">
            <a:avLst/>
          </a:prstGeom>
          <a:ln w="76200">
            <a:solidFill>
              <a:srgbClr val="F1C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A06C6CF-21B7-B4AD-C04A-2674047C45A2}"/>
              </a:ext>
            </a:extLst>
          </p:cNvPr>
          <p:cNvSpPr txBox="1">
            <a:spLocks/>
          </p:cNvSpPr>
          <p:nvPr/>
        </p:nvSpPr>
        <p:spPr>
          <a:xfrm>
            <a:off x="7349836" y="4565073"/>
            <a:ext cx="1794164" cy="54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GB" sz="1400" dirty="0"/>
              <a:t>SAVE WITH CTRL+S</a:t>
            </a:r>
          </a:p>
        </p:txBody>
      </p:sp>
    </p:spTree>
    <p:extLst>
      <p:ext uri="{BB962C8B-B14F-4D97-AF65-F5344CB8AC3E}">
        <p14:creationId xmlns:p14="http://schemas.microsoft.com/office/powerpoint/2010/main" val="251648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3EB4-4CD2-DBE1-3C1E-F84FCBB3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532F-9378-5AEE-5BA1-E874AFFF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20334"/>
            <a:ext cx="7717500" cy="466800"/>
          </a:xfrm>
        </p:spPr>
        <p:txBody>
          <a:bodyPr anchor="ctr"/>
          <a:lstStyle/>
          <a:p>
            <a:r>
              <a:rPr lang="en-GB" dirty="0"/>
              <a:t>Testing Tank Health!</a:t>
            </a:r>
          </a:p>
        </p:txBody>
      </p:sp>
      <p:pic>
        <p:nvPicPr>
          <p:cNvPr id="9218" name="Picture 2" descr="2024-11-09 22-00-09.mp4 [video-to-gif output image]">
            <a:extLst>
              <a:ext uri="{FF2B5EF4-FFF2-40B4-BE49-F238E27FC236}">
                <a16:creationId xmlns:a16="http://schemas.microsoft.com/office/drawing/2014/main" id="{A02352C2-7CDD-8990-07F4-16ACDA10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9007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94;p31">
            <a:extLst>
              <a:ext uri="{FF2B5EF4-FFF2-40B4-BE49-F238E27FC236}">
                <a16:creationId xmlns:a16="http://schemas.microsoft.com/office/drawing/2014/main" id="{7DFCA0FC-954C-6B20-AA13-7A44810CAE9B}"/>
              </a:ext>
            </a:extLst>
          </p:cNvPr>
          <p:cNvGrpSpPr/>
          <p:nvPr/>
        </p:nvGrpSpPr>
        <p:grpSpPr>
          <a:xfrm>
            <a:off x="204662" y="243670"/>
            <a:ext cx="784608" cy="1082159"/>
            <a:chOff x="6585298" y="1701355"/>
            <a:chExt cx="863250" cy="1190625"/>
          </a:xfrm>
        </p:grpSpPr>
        <p:sp>
          <p:nvSpPr>
            <p:cNvPr id="50" name="Google Shape;1895;p31">
              <a:extLst>
                <a:ext uri="{FF2B5EF4-FFF2-40B4-BE49-F238E27FC236}">
                  <a16:creationId xmlns:a16="http://schemas.microsoft.com/office/drawing/2014/main" id="{31666529-A991-344A-1AA4-99E7C1A4840C}"/>
                </a:ext>
              </a:extLst>
            </p:cNvPr>
            <p:cNvSpPr/>
            <p:nvPr/>
          </p:nvSpPr>
          <p:spPr>
            <a:xfrm>
              <a:off x="6585298" y="1701355"/>
              <a:ext cx="863250" cy="1190624"/>
            </a:xfrm>
            <a:custGeom>
              <a:avLst/>
              <a:gdLst/>
              <a:ahLst/>
              <a:cxnLst/>
              <a:rect l="l" t="t" r="r" b="b"/>
              <a:pathLst>
                <a:path w="863250" h="1190624" extrusionOk="0">
                  <a:moveTo>
                    <a:pt x="833438" y="893064"/>
                  </a:moveTo>
                  <a:lnTo>
                    <a:pt x="833438" y="833438"/>
                  </a:lnTo>
                  <a:lnTo>
                    <a:pt x="803720" y="833438"/>
                  </a:lnTo>
                  <a:lnTo>
                    <a:pt x="803720" y="803720"/>
                  </a:lnTo>
                  <a:lnTo>
                    <a:pt x="773906" y="803720"/>
                  </a:lnTo>
                  <a:lnTo>
                    <a:pt x="773906" y="774002"/>
                  </a:lnTo>
                  <a:lnTo>
                    <a:pt x="714375" y="774002"/>
                  </a:lnTo>
                  <a:lnTo>
                    <a:pt x="714375" y="714375"/>
                  </a:lnTo>
                  <a:lnTo>
                    <a:pt x="684657" y="714375"/>
                  </a:lnTo>
                  <a:lnTo>
                    <a:pt x="684657" y="774002"/>
                  </a:lnTo>
                  <a:lnTo>
                    <a:pt x="654844" y="774002"/>
                  </a:lnTo>
                  <a:lnTo>
                    <a:pt x="654844" y="803720"/>
                  </a:lnTo>
                  <a:lnTo>
                    <a:pt x="625126" y="803720"/>
                  </a:lnTo>
                  <a:lnTo>
                    <a:pt x="625126" y="595313"/>
                  </a:lnTo>
                  <a:lnTo>
                    <a:pt x="654844" y="595313"/>
                  </a:lnTo>
                  <a:lnTo>
                    <a:pt x="654844" y="535877"/>
                  </a:lnTo>
                  <a:lnTo>
                    <a:pt x="625126" y="535877"/>
                  </a:lnTo>
                  <a:lnTo>
                    <a:pt x="625126" y="506063"/>
                  </a:lnTo>
                  <a:lnTo>
                    <a:pt x="595313" y="506063"/>
                  </a:lnTo>
                  <a:lnTo>
                    <a:pt x="595313" y="446532"/>
                  </a:lnTo>
                  <a:lnTo>
                    <a:pt x="565595" y="446532"/>
                  </a:lnTo>
                  <a:lnTo>
                    <a:pt x="565595" y="416814"/>
                  </a:lnTo>
                  <a:lnTo>
                    <a:pt x="535781" y="416814"/>
                  </a:lnTo>
                  <a:lnTo>
                    <a:pt x="535781" y="387001"/>
                  </a:lnTo>
                  <a:lnTo>
                    <a:pt x="506063" y="387001"/>
                  </a:lnTo>
                  <a:lnTo>
                    <a:pt x="506063" y="357188"/>
                  </a:lnTo>
                  <a:lnTo>
                    <a:pt x="476250" y="357188"/>
                  </a:lnTo>
                  <a:lnTo>
                    <a:pt x="476250" y="267938"/>
                  </a:lnTo>
                  <a:lnTo>
                    <a:pt x="446532" y="267938"/>
                  </a:lnTo>
                  <a:lnTo>
                    <a:pt x="446532" y="238125"/>
                  </a:lnTo>
                  <a:lnTo>
                    <a:pt x="446532" y="208407"/>
                  </a:lnTo>
                  <a:lnTo>
                    <a:pt x="476250" y="208407"/>
                  </a:lnTo>
                  <a:lnTo>
                    <a:pt x="476250" y="148876"/>
                  </a:lnTo>
                  <a:lnTo>
                    <a:pt x="506063" y="148876"/>
                  </a:lnTo>
                  <a:lnTo>
                    <a:pt x="506063" y="59626"/>
                  </a:lnTo>
                  <a:lnTo>
                    <a:pt x="476250" y="59626"/>
                  </a:lnTo>
                  <a:lnTo>
                    <a:pt x="476250" y="29813"/>
                  </a:lnTo>
                  <a:lnTo>
                    <a:pt x="446532" y="29813"/>
                  </a:lnTo>
                  <a:lnTo>
                    <a:pt x="446532" y="0"/>
                  </a:lnTo>
                  <a:lnTo>
                    <a:pt x="178594" y="0"/>
                  </a:lnTo>
                  <a:lnTo>
                    <a:pt x="178594" y="29813"/>
                  </a:lnTo>
                  <a:lnTo>
                    <a:pt x="148876" y="29813"/>
                  </a:lnTo>
                  <a:lnTo>
                    <a:pt x="148876" y="59626"/>
                  </a:lnTo>
                  <a:lnTo>
                    <a:pt x="119063" y="59626"/>
                  </a:lnTo>
                  <a:lnTo>
                    <a:pt x="119063" y="148876"/>
                  </a:lnTo>
                  <a:lnTo>
                    <a:pt x="148876" y="148876"/>
                  </a:lnTo>
                  <a:lnTo>
                    <a:pt x="148876" y="208407"/>
                  </a:lnTo>
                  <a:lnTo>
                    <a:pt x="178594" y="208407"/>
                  </a:lnTo>
                  <a:lnTo>
                    <a:pt x="178594" y="238125"/>
                  </a:lnTo>
                  <a:lnTo>
                    <a:pt x="178594" y="267938"/>
                  </a:lnTo>
                  <a:lnTo>
                    <a:pt x="148876" y="267938"/>
                  </a:lnTo>
                  <a:lnTo>
                    <a:pt x="148876" y="357188"/>
                  </a:lnTo>
                  <a:lnTo>
                    <a:pt x="119063" y="357188"/>
                  </a:lnTo>
                  <a:lnTo>
                    <a:pt x="119063" y="387001"/>
                  </a:lnTo>
                  <a:lnTo>
                    <a:pt x="89345" y="387001"/>
                  </a:lnTo>
                  <a:lnTo>
                    <a:pt x="89345" y="416814"/>
                  </a:lnTo>
                  <a:lnTo>
                    <a:pt x="59531" y="416814"/>
                  </a:lnTo>
                  <a:lnTo>
                    <a:pt x="59531" y="446532"/>
                  </a:lnTo>
                  <a:lnTo>
                    <a:pt x="29813" y="446532"/>
                  </a:lnTo>
                  <a:lnTo>
                    <a:pt x="29813" y="506063"/>
                  </a:lnTo>
                  <a:lnTo>
                    <a:pt x="0" y="506063"/>
                  </a:lnTo>
                  <a:lnTo>
                    <a:pt x="0" y="1071563"/>
                  </a:lnTo>
                  <a:lnTo>
                    <a:pt x="29813" y="1071563"/>
                  </a:lnTo>
                  <a:lnTo>
                    <a:pt x="29813" y="1101376"/>
                  </a:lnTo>
                  <a:lnTo>
                    <a:pt x="59531" y="1101376"/>
                  </a:lnTo>
                  <a:lnTo>
                    <a:pt x="59531" y="1131189"/>
                  </a:lnTo>
                  <a:lnTo>
                    <a:pt x="89345" y="1131189"/>
                  </a:lnTo>
                  <a:lnTo>
                    <a:pt x="89345" y="1160907"/>
                  </a:lnTo>
                  <a:lnTo>
                    <a:pt x="178594" y="1160907"/>
                  </a:lnTo>
                  <a:lnTo>
                    <a:pt x="178594" y="1190625"/>
                  </a:lnTo>
                  <a:lnTo>
                    <a:pt x="446532" y="1190625"/>
                  </a:lnTo>
                  <a:lnTo>
                    <a:pt x="446532" y="1160907"/>
                  </a:lnTo>
                  <a:lnTo>
                    <a:pt x="535781" y="1160907"/>
                  </a:lnTo>
                  <a:lnTo>
                    <a:pt x="535781" y="1131189"/>
                  </a:lnTo>
                  <a:lnTo>
                    <a:pt x="565595" y="1131189"/>
                  </a:lnTo>
                  <a:lnTo>
                    <a:pt x="565595" y="1101376"/>
                  </a:lnTo>
                  <a:lnTo>
                    <a:pt x="595313" y="1101376"/>
                  </a:lnTo>
                  <a:lnTo>
                    <a:pt x="595313" y="1131189"/>
                  </a:lnTo>
                  <a:lnTo>
                    <a:pt x="833438" y="1131189"/>
                  </a:lnTo>
                  <a:lnTo>
                    <a:pt x="833438" y="1101376"/>
                  </a:lnTo>
                  <a:lnTo>
                    <a:pt x="863251" y="1101376"/>
                  </a:lnTo>
                  <a:lnTo>
                    <a:pt x="863251" y="893064"/>
                  </a:lnTo>
                  <a:lnTo>
                    <a:pt x="833438" y="893064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896;p31">
              <a:extLst>
                <a:ext uri="{FF2B5EF4-FFF2-40B4-BE49-F238E27FC236}">
                  <a16:creationId xmlns:a16="http://schemas.microsoft.com/office/drawing/2014/main" id="{4C029499-6F07-AE92-98DA-F652127F84F1}"/>
                </a:ext>
              </a:extLst>
            </p:cNvPr>
            <p:cNvSpPr/>
            <p:nvPr/>
          </p:nvSpPr>
          <p:spPr>
            <a:xfrm>
              <a:off x="7240142" y="2296668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897;p31">
              <a:extLst>
                <a:ext uri="{FF2B5EF4-FFF2-40B4-BE49-F238E27FC236}">
                  <a16:creationId xmlns:a16="http://schemas.microsoft.com/office/drawing/2014/main" id="{5916C18C-F2AA-EC8F-EA1F-2C41BDDB6542}"/>
                </a:ext>
              </a:extLst>
            </p:cNvPr>
            <p:cNvSpPr/>
            <p:nvPr/>
          </p:nvSpPr>
          <p:spPr>
            <a:xfrm>
              <a:off x="7389018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898;p31">
              <a:extLst>
                <a:ext uri="{FF2B5EF4-FFF2-40B4-BE49-F238E27FC236}">
                  <a16:creationId xmlns:a16="http://schemas.microsoft.com/office/drawing/2014/main" id="{E03574C6-4A1F-E69E-1CC2-02447CDC8068}"/>
                </a:ext>
              </a:extLst>
            </p:cNvPr>
            <p:cNvSpPr/>
            <p:nvPr/>
          </p:nvSpPr>
          <p:spPr>
            <a:xfrm>
              <a:off x="7418736" y="2594419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899;p31">
              <a:extLst>
                <a:ext uri="{FF2B5EF4-FFF2-40B4-BE49-F238E27FC236}">
                  <a16:creationId xmlns:a16="http://schemas.microsoft.com/office/drawing/2014/main" id="{A229A9B3-7689-83E8-86EC-11C9DFBEAD38}"/>
                </a:ext>
              </a:extLst>
            </p:cNvPr>
            <p:cNvSpPr/>
            <p:nvPr/>
          </p:nvSpPr>
          <p:spPr>
            <a:xfrm>
              <a:off x="7180611" y="2802731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00;p31">
              <a:extLst>
                <a:ext uri="{FF2B5EF4-FFF2-40B4-BE49-F238E27FC236}">
                  <a16:creationId xmlns:a16="http://schemas.microsoft.com/office/drawing/2014/main" id="{E0ADECE4-EBFD-BDD6-8597-A521F2AAE539}"/>
                </a:ext>
              </a:extLst>
            </p:cNvPr>
            <p:cNvSpPr/>
            <p:nvPr/>
          </p:nvSpPr>
          <p:spPr>
            <a:xfrm>
              <a:off x="735920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01;p31">
              <a:extLst>
                <a:ext uri="{FF2B5EF4-FFF2-40B4-BE49-F238E27FC236}">
                  <a16:creationId xmlns:a16="http://schemas.microsoft.com/office/drawing/2014/main" id="{C5BE5FEE-BC1A-F936-0433-D2671CC472EB}"/>
                </a:ext>
              </a:extLst>
            </p:cNvPr>
            <p:cNvSpPr/>
            <p:nvPr/>
          </p:nvSpPr>
          <p:spPr>
            <a:xfrm>
              <a:off x="7210424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02;p31">
              <a:extLst>
                <a:ext uri="{FF2B5EF4-FFF2-40B4-BE49-F238E27FC236}">
                  <a16:creationId xmlns:a16="http://schemas.microsoft.com/office/drawing/2014/main" id="{955BB47D-8E0D-FF1D-B7D2-BBB7067D10E7}"/>
                </a:ext>
              </a:extLst>
            </p:cNvPr>
            <p:cNvSpPr/>
            <p:nvPr/>
          </p:nvSpPr>
          <p:spPr>
            <a:xfrm>
              <a:off x="7240142" y="247535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03;p31">
              <a:extLst>
                <a:ext uri="{FF2B5EF4-FFF2-40B4-BE49-F238E27FC236}">
                  <a16:creationId xmlns:a16="http://schemas.microsoft.com/office/drawing/2014/main" id="{B60B24CB-6C8B-3646-7A7F-39C36A23A648}"/>
                </a:ext>
              </a:extLst>
            </p:cNvPr>
            <p:cNvSpPr/>
            <p:nvPr/>
          </p:nvSpPr>
          <p:spPr>
            <a:xfrm>
              <a:off x="7240142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04;p31">
              <a:extLst>
                <a:ext uri="{FF2B5EF4-FFF2-40B4-BE49-F238E27FC236}">
                  <a16:creationId xmlns:a16="http://schemas.microsoft.com/office/drawing/2014/main" id="{08937066-266B-C34C-E6E3-7AECC5C2D788}"/>
                </a:ext>
              </a:extLst>
            </p:cNvPr>
            <p:cNvSpPr/>
            <p:nvPr/>
          </p:nvSpPr>
          <p:spPr>
            <a:xfrm>
              <a:off x="7210424" y="2743200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05;p31">
              <a:extLst>
                <a:ext uri="{FF2B5EF4-FFF2-40B4-BE49-F238E27FC236}">
                  <a16:creationId xmlns:a16="http://schemas.microsoft.com/office/drawing/2014/main" id="{CB2ED91A-7141-EA0E-129B-9890280476B1}"/>
                </a:ext>
              </a:extLst>
            </p:cNvPr>
            <p:cNvSpPr/>
            <p:nvPr/>
          </p:nvSpPr>
          <p:spPr>
            <a:xfrm>
              <a:off x="7329487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06;p31">
              <a:extLst>
                <a:ext uri="{FF2B5EF4-FFF2-40B4-BE49-F238E27FC236}">
                  <a16:creationId xmlns:a16="http://schemas.microsoft.com/office/drawing/2014/main" id="{5D79EBD3-7C8C-0748-8938-38E74E2064A8}"/>
                </a:ext>
              </a:extLst>
            </p:cNvPr>
            <p:cNvSpPr/>
            <p:nvPr/>
          </p:nvSpPr>
          <p:spPr>
            <a:xfrm>
              <a:off x="7359205" y="2624137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07;p31">
              <a:extLst>
                <a:ext uri="{FF2B5EF4-FFF2-40B4-BE49-F238E27FC236}">
                  <a16:creationId xmlns:a16="http://schemas.microsoft.com/office/drawing/2014/main" id="{44E2305B-B5E1-DA8C-0DFD-36CB47EAD6D0}"/>
                </a:ext>
              </a:extLst>
            </p:cNvPr>
            <p:cNvSpPr/>
            <p:nvPr/>
          </p:nvSpPr>
          <p:spPr>
            <a:xfrm>
              <a:off x="7210424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08;p31">
              <a:extLst>
                <a:ext uri="{FF2B5EF4-FFF2-40B4-BE49-F238E27FC236}">
                  <a16:creationId xmlns:a16="http://schemas.microsoft.com/office/drawing/2014/main" id="{65F29EEE-E564-789A-6F03-A0671CFC3EB3}"/>
                </a:ext>
              </a:extLst>
            </p:cNvPr>
            <p:cNvSpPr/>
            <p:nvPr/>
          </p:nvSpPr>
          <p:spPr>
            <a:xfrm rot="10800000">
              <a:off x="7269955" y="2415825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909;p31">
              <a:extLst>
                <a:ext uri="{FF2B5EF4-FFF2-40B4-BE49-F238E27FC236}">
                  <a16:creationId xmlns:a16="http://schemas.microsoft.com/office/drawing/2014/main" id="{FD15EA29-BFC4-F1C3-FD38-C8F58AC63873}"/>
                </a:ext>
              </a:extLst>
            </p:cNvPr>
            <p:cNvSpPr/>
            <p:nvPr/>
          </p:nvSpPr>
          <p:spPr>
            <a:xfrm rot="10800000">
              <a:off x="7240237" y="2296763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910;p31">
              <a:extLst>
                <a:ext uri="{FF2B5EF4-FFF2-40B4-BE49-F238E27FC236}">
                  <a16:creationId xmlns:a16="http://schemas.microsoft.com/office/drawing/2014/main" id="{9785DC96-A9B1-8D85-EB09-5B2B7D0EF8A7}"/>
                </a:ext>
              </a:extLst>
            </p:cNvPr>
            <p:cNvSpPr/>
            <p:nvPr/>
          </p:nvSpPr>
          <p:spPr>
            <a:xfrm rot="10800000">
              <a:off x="7210424" y="223713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911;p31">
              <a:extLst>
                <a:ext uri="{FF2B5EF4-FFF2-40B4-BE49-F238E27FC236}">
                  <a16:creationId xmlns:a16="http://schemas.microsoft.com/office/drawing/2014/main" id="{4B4DF29A-81C3-C43B-71A5-06008121454A}"/>
                </a:ext>
              </a:extLst>
            </p:cNvPr>
            <p:cNvSpPr/>
            <p:nvPr/>
          </p:nvSpPr>
          <p:spPr>
            <a:xfrm>
              <a:off x="726995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912;p31">
              <a:extLst>
                <a:ext uri="{FF2B5EF4-FFF2-40B4-BE49-F238E27FC236}">
                  <a16:creationId xmlns:a16="http://schemas.microsoft.com/office/drawing/2014/main" id="{84F35626-81A3-B7B8-00C2-9FC2608BA944}"/>
                </a:ext>
              </a:extLst>
            </p:cNvPr>
            <p:cNvSpPr/>
            <p:nvPr/>
          </p:nvSpPr>
          <p:spPr>
            <a:xfrm>
              <a:off x="6882955" y="283254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913;p31">
              <a:extLst>
                <a:ext uri="{FF2B5EF4-FFF2-40B4-BE49-F238E27FC236}">
                  <a16:creationId xmlns:a16="http://schemas.microsoft.com/office/drawing/2014/main" id="{3898E170-C2AB-76A5-6945-03781C0FA916}"/>
                </a:ext>
              </a:extLst>
            </p:cNvPr>
            <p:cNvSpPr/>
            <p:nvPr/>
          </p:nvSpPr>
          <p:spPr>
            <a:xfrm>
              <a:off x="7121080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914;p31">
              <a:extLst>
                <a:ext uri="{FF2B5EF4-FFF2-40B4-BE49-F238E27FC236}">
                  <a16:creationId xmlns:a16="http://schemas.microsoft.com/office/drawing/2014/main" id="{87F60DCE-47C6-89A2-C231-CB83A4884487}"/>
                </a:ext>
              </a:extLst>
            </p:cNvPr>
            <p:cNvSpPr/>
            <p:nvPr/>
          </p:nvSpPr>
          <p:spPr>
            <a:xfrm>
              <a:off x="661511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915;p31">
              <a:extLst>
                <a:ext uri="{FF2B5EF4-FFF2-40B4-BE49-F238E27FC236}">
                  <a16:creationId xmlns:a16="http://schemas.microsoft.com/office/drawing/2014/main" id="{FF498176-A186-B934-EEEE-15CCEC20C712}"/>
                </a:ext>
              </a:extLst>
            </p:cNvPr>
            <p:cNvSpPr/>
            <p:nvPr/>
          </p:nvSpPr>
          <p:spPr>
            <a:xfrm>
              <a:off x="7091362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916;p31">
              <a:extLst>
                <a:ext uri="{FF2B5EF4-FFF2-40B4-BE49-F238E27FC236}">
                  <a16:creationId xmlns:a16="http://schemas.microsoft.com/office/drawing/2014/main" id="{06B927AF-D4CA-850F-6913-5A291B777F16}"/>
                </a:ext>
              </a:extLst>
            </p:cNvPr>
            <p:cNvSpPr/>
            <p:nvPr/>
          </p:nvSpPr>
          <p:spPr>
            <a:xfrm>
              <a:off x="6674643" y="280273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917;p31">
              <a:extLst>
                <a:ext uri="{FF2B5EF4-FFF2-40B4-BE49-F238E27FC236}">
                  <a16:creationId xmlns:a16="http://schemas.microsoft.com/office/drawing/2014/main" id="{8AB6CAB9-2990-93DE-D3C6-D90EE25986C8}"/>
                </a:ext>
              </a:extLst>
            </p:cNvPr>
            <p:cNvSpPr/>
            <p:nvPr/>
          </p:nvSpPr>
          <p:spPr>
            <a:xfrm>
              <a:off x="6763892" y="2862262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918;p31">
              <a:extLst>
                <a:ext uri="{FF2B5EF4-FFF2-40B4-BE49-F238E27FC236}">
                  <a16:creationId xmlns:a16="http://schemas.microsoft.com/office/drawing/2014/main" id="{50889FEB-161A-1253-773D-E64A2E3713A6}"/>
                </a:ext>
              </a:extLst>
            </p:cNvPr>
            <p:cNvSpPr/>
            <p:nvPr/>
          </p:nvSpPr>
          <p:spPr>
            <a:xfrm>
              <a:off x="6763892" y="2207418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919;p31">
              <a:extLst>
                <a:ext uri="{FF2B5EF4-FFF2-40B4-BE49-F238E27FC236}">
                  <a16:creationId xmlns:a16="http://schemas.microsoft.com/office/drawing/2014/main" id="{1911A5AA-C601-FF5C-D9CF-BF86F0711738}"/>
                </a:ext>
              </a:extLst>
            </p:cNvPr>
            <p:cNvSpPr/>
            <p:nvPr/>
          </p:nvSpPr>
          <p:spPr>
            <a:xfrm>
              <a:off x="6793705" y="2386012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920;p31">
              <a:extLst>
                <a:ext uri="{FF2B5EF4-FFF2-40B4-BE49-F238E27FC236}">
                  <a16:creationId xmlns:a16="http://schemas.microsoft.com/office/drawing/2014/main" id="{762DE738-DECB-7DFE-C1A2-688F9328E43E}"/>
                </a:ext>
              </a:extLst>
            </p:cNvPr>
            <p:cNvSpPr/>
            <p:nvPr/>
          </p:nvSpPr>
          <p:spPr>
            <a:xfrm>
              <a:off x="7031830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921;p31">
              <a:extLst>
                <a:ext uri="{FF2B5EF4-FFF2-40B4-BE49-F238E27FC236}">
                  <a16:creationId xmlns:a16="http://schemas.microsoft.com/office/drawing/2014/main" id="{3D68A604-2E9A-E320-0B9B-D94D4447A08D}"/>
                </a:ext>
              </a:extLst>
            </p:cNvPr>
            <p:cNvSpPr/>
            <p:nvPr/>
          </p:nvSpPr>
          <p:spPr>
            <a:xfrm>
              <a:off x="6674643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922;p31">
              <a:extLst>
                <a:ext uri="{FF2B5EF4-FFF2-40B4-BE49-F238E27FC236}">
                  <a16:creationId xmlns:a16="http://schemas.microsoft.com/office/drawing/2014/main" id="{477C3741-7D9E-341C-0656-4C4020E35232}"/>
                </a:ext>
              </a:extLst>
            </p:cNvPr>
            <p:cNvSpPr/>
            <p:nvPr/>
          </p:nvSpPr>
          <p:spPr>
            <a:xfrm>
              <a:off x="7031830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923;p31">
              <a:extLst>
                <a:ext uri="{FF2B5EF4-FFF2-40B4-BE49-F238E27FC236}">
                  <a16:creationId xmlns:a16="http://schemas.microsoft.com/office/drawing/2014/main" id="{CEA60F83-9438-6AC5-634D-F151B62C6CF6}"/>
                </a:ext>
              </a:extLst>
            </p:cNvPr>
            <p:cNvSpPr/>
            <p:nvPr/>
          </p:nvSpPr>
          <p:spPr>
            <a:xfrm>
              <a:off x="7002017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924;p31">
              <a:extLst>
                <a:ext uri="{FF2B5EF4-FFF2-40B4-BE49-F238E27FC236}">
                  <a16:creationId xmlns:a16="http://schemas.microsoft.com/office/drawing/2014/main" id="{40044205-D0F4-A362-6A41-B35E7E40E69C}"/>
                </a:ext>
              </a:extLst>
            </p:cNvPr>
            <p:cNvSpPr/>
            <p:nvPr/>
          </p:nvSpPr>
          <p:spPr>
            <a:xfrm>
              <a:off x="709136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925;p31">
              <a:extLst>
                <a:ext uri="{FF2B5EF4-FFF2-40B4-BE49-F238E27FC236}">
                  <a16:creationId xmlns:a16="http://schemas.microsoft.com/office/drawing/2014/main" id="{54D13D36-6E11-7708-8BA4-6CCDAE0B1C65}"/>
                </a:ext>
              </a:extLst>
            </p:cNvPr>
            <p:cNvSpPr/>
            <p:nvPr/>
          </p:nvSpPr>
          <p:spPr>
            <a:xfrm>
              <a:off x="6674643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926;p31">
              <a:extLst>
                <a:ext uri="{FF2B5EF4-FFF2-40B4-BE49-F238E27FC236}">
                  <a16:creationId xmlns:a16="http://schemas.microsoft.com/office/drawing/2014/main" id="{A868632E-5B41-7B13-9C0C-655820ED521E}"/>
                </a:ext>
              </a:extLst>
            </p:cNvPr>
            <p:cNvSpPr/>
            <p:nvPr/>
          </p:nvSpPr>
          <p:spPr>
            <a:xfrm>
              <a:off x="7091362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927;p31">
              <a:extLst>
                <a:ext uri="{FF2B5EF4-FFF2-40B4-BE49-F238E27FC236}">
                  <a16:creationId xmlns:a16="http://schemas.microsoft.com/office/drawing/2014/main" id="{130B3D76-5CFB-DCD8-0C83-BA0742D61D53}"/>
                </a:ext>
              </a:extLst>
            </p:cNvPr>
            <p:cNvSpPr/>
            <p:nvPr/>
          </p:nvSpPr>
          <p:spPr>
            <a:xfrm>
              <a:off x="6704361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928;p31">
              <a:extLst>
                <a:ext uri="{FF2B5EF4-FFF2-40B4-BE49-F238E27FC236}">
                  <a16:creationId xmlns:a16="http://schemas.microsoft.com/office/drawing/2014/main" id="{C5E5C9B4-76B1-09A5-5DA7-698112517B63}"/>
                </a:ext>
              </a:extLst>
            </p:cNvPr>
            <p:cNvSpPr/>
            <p:nvPr/>
          </p:nvSpPr>
          <p:spPr>
            <a:xfrm>
              <a:off x="6823423" y="27432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929;p31">
              <a:extLst>
                <a:ext uri="{FF2B5EF4-FFF2-40B4-BE49-F238E27FC236}">
                  <a16:creationId xmlns:a16="http://schemas.microsoft.com/office/drawing/2014/main" id="{B1B8E2C4-CC73-B01B-D45E-EBAFE232219F}"/>
                </a:ext>
              </a:extLst>
            </p:cNvPr>
            <p:cNvSpPr/>
            <p:nvPr/>
          </p:nvSpPr>
          <p:spPr>
            <a:xfrm>
              <a:off x="6674643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930;p31">
              <a:extLst>
                <a:ext uri="{FF2B5EF4-FFF2-40B4-BE49-F238E27FC236}">
                  <a16:creationId xmlns:a16="http://schemas.microsoft.com/office/drawing/2014/main" id="{4F6FA9FE-3692-F2C3-BADD-86A2FD98E74A}"/>
                </a:ext>
              </a:extLst>
            </p:cNvPr>
            <p:cNvSpPr/>
            <p:nvPr/>
          </p:nvSpPr>
          <p:spPr>
            <a:xfrm>
              <a:off x="6704361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931;p31">
              <a:extLst>
                <a:ext uri="{FF2B5EF4-FFF2-40B4-BE49-F238E27FC236}">
                  <a16:creationId xmlns:a16="http://schemas.microsoft.com/office/drawing/2014/main" id="{9CE9E703-2361-9C82-BC45-60FD74E79BAA}"/>
                </a:ext>
              </a:extLst>
            </p:cNvPr>
            <p:cNvSpPr/>
            <p:nvPr/>
          </p:nvSpPr>
          <p:spPr>
            <a:xfrm>
              <a:off x="7061548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932;p31">
              <a:extLst>
                <a:ext uri="{FF2B5EF4-FFF2-40B4-BE49-F238E27FC236}">
                  <a16:creationId xmlns:a16="http://schemas.microsoft.com/office/drawing/2014/main" id="{CD617BBF-380B-C4E6-65E9-9287D662CF24}"/>
                </a:ext>
              </a:extLst>
            </p:cNvPr>
            <p:cNvSpPr/>
            <p:nvPr/>
          </p:nvSpPr>
          <p:spPr>
            <a:xfrm>
              <a:off x="664483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933;p31">
              <a:extLst>
                <a:ext uri="{FF2B5EF4-FFF2-40B4-BE49-F238E27FC236}">
                  <a16:creationId xmlns:a16="http://schemas.microsoft.com/office/drawing/2014/main" id="{5952C147-001C-E97E-9CDB-FA8135438BB4}"/>
                </a:ext>
              </a:extLst>
            </p:cNvPr>
            <p:cNvSpPr/>
            <p:nvPr/>
          </p:nvSpPr>
          <p:spPr>
            <a:xfrm>
              <a:off x="712108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934;p31">
              <a:extLst>
                <a:ext uri="{FF2B5EF4-FFF2-40B4-BE49-F238E27FC236}">
                  <a16:creationId xmlns:a16="http://schemas.microsoft.com/office/drawing/2014/main" id="{A93DF4A0-DFA4-D847-F40E-368526981165}"/>
                </a:ext>
              </a:extLst>
            </p:cNvPr>
            <p:cNvSpPr/>
            <p:nvPr/>
          </p:nvSpPr>
          <p:spPr>
            <a:xfrm>
              <a:off x="6942486" y="2802731"/>
              <a:ext cx="148875" cy="59531"/>
            </a:xfrm>
            <a:custGeom>
              <a:avLst/>
              <a:gdLst/>
              <a:ahLst/>
              <a:cxnLst/>
              <a:rect l="l" t="t" r="r" b="b"/>
              <a:pathLst>
                <a:path w="148875" h="59531" extrusionOk="0">
                  <a:moveTo>
                    <a:pt x="148876" y="0"/>
                  </a:moveTo>
                  <a:lnTo>
                    <a:pt x="148876" y="29813"/>
                  </a:lnTo>
                  <a:lnTo>
                    <a:pt x="89345" y="29813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935;p31">
              <a:extLst>
                <a:ext uri="{FF2B5EF4-FFF2-40B4-BE49-F238E27FC236}">
                  <a16:creationId xmlns:a16="http://schemas.microsoft.com/office/drawing/2014/main" id="{F38EE4F1-79ED-9BB3-E8E9-165CC8C3FEC8}"/>
                </a:ext>
              </a:extLst>
            </p:cNvPr>
            <p:cNvSpPr/>
            <p:nvPr/>
          </p:nvSpPr>
          <p:spPr>
            <a:xfrm>
              <a:off x="6734174" y="2802731"/>
              <a:ext cx="148780" cy="59531"/>
            </a:xfrm>
            <a:custGeom>
              <a:avLst/>
              <a:gdLst/>
              <a:ahLst/>
              <a:cxnLst/>
              <a:rect l="l" t="t" r="r" b="b"/>
              <a:pathLst>
                <a:path w="148780" h="59531" extrusionOk="0">
                  <a:moveTo>
                    <a:pt x="148780" y="29813"/>
                  </a:moveTo>
                  <a:lnTo>
                    <a:pt x="148780" y="59531"/>
                  </a:lnTo>
                  <a:lnTo>
                    <a:pt x="29718" y="59531"/>
                  </a:lnTo>
                  <a:lnTo>
                    <a:pt x="29718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59531" y="0"/>
                  </a:lnTo>
                  <a:lnTo>
                    <a:pt x="59531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936;p31">
              <a:extLst>
                <a:ext uri="{FF2B5EF4-FFF2-40B4-BE49-F238E27FC236}">
                  <a16:creationId xmlns:a16="http://schemas.microsoft.com/office/drawing/2014/main" id="{1D2D5556-4173-6631-D9F9-8EF322430A80}"/>
                </a:ext>
              </a:extLst>
            </p:cNvPr>
            <p:cNvSpPr/>
            <p:nvPr/>
          </p:nvSpPr>
          <p:spPr>
            <a:xfrm>
              <a:off x="6793705" y="2802731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937;p31">
              <a:extLst>
                <a:ext uri="{FF2B5EF4-FFF2-40B4-BE49-F238E27FC236}">
                  <a16:creationId xmlns:a16="http://schemas.microsoft.com/office/drawing/2014/main" id="{F79998ED-DCF5-6B09-1F88-7354B7DAC98B}"/>
                </a:ext>
              </a:extLst>
            </p:cNvPr>
            <p:cNvSpPr/>
            <p:nvPr/>
          </p:nvSpPr>
          <p:spPr>
            <a:xfrm>
              <a:off x="6704361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938;p31">
              <a:extLst>
                <a:ext uri="{FF2B5EF4-FFF2-40B4-BE49-F238E27FC236}">
                  <a16:creationId xmlns:a16="http://schemas.microsoft.com/office/drawing/2014/main" id="{8B98905B-1648-4364-B89A-49F92E0DECD4}"/>
                </a:ext>
              </a:extLst>
            </p:cNvPr>
            <p:cNvSpPr/>
            <p:nvPr/>
          </p:nvSpPr>
          <p:spPr>
            <a:xfrm>
              <a:off x="6734174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939;p31">
              <a:extLst>
                <a:ext uri="{FF2B5EF4-FFF2-40B4-BE49-F238E27FC236}">
                  <a16:creationId xmlns:a16="http://schemas.microsoft.com/office/drawing/2014/main" id="{9965547B-B838-006A-7AFE-CDB539D52B5F}"/>
                </a:ext>
              </a:extLst>
            </p:cNvPr>
            <p:cNvSpPr/>
            <p:nvPr/>
          </p:nvSpPr>
          <p:spPr>
            <a:xfrm>
              <a:off x="7002017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940;p31">
              <a:extLst>
                <a:ext uri="{FF2B5EF4-FFF2-40B4-BE49-F238E27FC236}">
                  <a16:creationId xmlns:a16="http://schemas.microsoft.com/office/drawing/2014/main" id="{FAE17672-5152-38D5-B9B2-205DD20CA54B}"/>
                </a:ext>
              </a:extLst>
            </p:cNvPr>
            <p:cNvSpPr/>
            <p:nvPr/>
          </p:nvSpPr>
          <p:spPr>
            <a:xfrm>
              <a:off x="712108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941;p31">
              <a:extLst>
                <a:ext uri="{FF2B5EF4-FFF2-40B4-BE49-F238E27FC236}">
                  <a16:creationId xmlns:a16="http://schemas.microsoft.com/office/drawing/2014/main" id="{F311794F-3F04-F3EB-35D6-E209E759C952}"/>
                </a:ext>
              </a:extLst>
            </p:cNvPr>
            <p:cNvSpPr/>
            <p:nvPr/>
          </p:nvSpPr>
          <p:spPr>
            <a:xfrm>
              <a:off x="7091362" y="27729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942;p31">
              <a:extLst>
                <a:ext uri="{FF2B5EF4-FFF2-40B4-BE49-F238E27FC236}">
                  <a16:creationId xmlns:a16="http://schemas.microsoft.com/office/drawing/2014/main" id="{5DD19D55-43AE-3104-A068-683624FF6EC6}"/>
                </a:ext>
              </a:extLst>
            </p:cNvPr>
            <p:cNvSpPr/>
            <p:nvPr/>
          </p:nvSpPr>
          <p:spPr>
            <a:xfrm>
              <a:off x="7150893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943;p31">
              <a:extLst>
                <a:ext uri="{FF2B5EF4-FFF2-40B4-BE49-F238E27FC236}">
                  <a16:creationId xmlns:a16="http://schemas.microsoft.com/office/drawing/2014/main" id="{3D68AB1D-641E-ACD3-B196-344ECB68A4A1}"/>
                </a:ext>
              </a:extLst>
            </p:cNvPr>
            <p:cNvSpPr/>
            <p:nvPr/>
          </p:nvSpPr>
          <p:spPr>
            <a:xfrm>
              <a:off x="7180611" y="2207418"/>
              <a:ext cx="29718" cy="297656"/>
            </a:xfrm>
            <a:custGeom>
              <a:avLst/>
              <a:gdLst/>
              <a:ahLst/>
              <a:cxnLst/>
              <a:rect l="l" t="t" r="r" b="b"/>
              <a:pathLst>
                <a:path w="29718" h="29765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656"/>
                  </a:lnTo>
                  <a:lnTo>
                    <a:pt x="0" y="297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944;p31">
              <a:extLst>
                <a:ext uri="{FF2B5EF4-FFF2-40B4-BE49-F238E27FC236}">
                  <a16:creationId xmlns:a16="http://schemas.microsoft.com/office/drawing/2014/main" id="{694D901C-8C3C-28F8-A3AF-F7218031AF90}"/>
                </a:ext>
              </a:extLst>
            </p:cNvPr>
            <p:cNvSpPr/>
            <p:nvPr/>
          </p:nvSpPr>
          <p:spPr>
            <a:xfrm>
              <a:off x="7180611" y="2505075"/>
              <a:ext cx="238125" cy="297656"/>
            </a:xfrm>
            <a:custGeom>
              <a:avLst/>
              <a:gdLst/>
              <a:ahLst/>
              <a:cxnLst/>
              <a:rect l="l" t="t" r="r" b="b"/>
              <a:pathLst>
                <a:path w="238125" h="297656" extrusionOk="0">
                  <a:moveTo>
                    <a:pt x="238125" y="89344"/>
                  </a:moveTo>
                  <a:lnTo>
                    <a:pt x="238125" y="297656"/>
                  </a:lnTo>
                  <a:lnTo>
                    <a:pt x="0" y="297656"/>
                  </a:lnTo>
                  <a:lnTo>
                    <a:pt x="0" y="267843"/>
                  </a:lnTo>
                  <a:lnTo>
                    <a:pt x="208407" y="267843"/>
                  </a:lnTo>
                  <a:lnTo>
                    <a:pt x="208407" y="119063"/>
                  </a:lnTo>
                  <a:lnTo>
                    <a:pt x="178594" y="119063"/>
                  </a:lnTo>
                  <a:lnTo>
                    <a:pt x="178594" y="59531"/>
                  </a:lnTo>
                  <a:lnTo>
                    <a:pt x="148876" y="59531"/>
                  </a:lnTo>
                  <a:lnTo>
                    <a:pt x="148876" y="29718"/>
                  </a:lnTo>
                  <a:lnTo>
                    <a:pt x="59531" y="29718"/>
                  </a:lnTo>
                  <a:lnTo>
                    <a:pt x="59531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208407" y="29718"/>
                  </a:lnTo>
                  <a:lnTo>
                    <a:pt x="208407" y="89344"/>
                  </a:lnTo>
                  <a:lnTo>
                    <a:pt x="238125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945;p31">
              <a:extLst>
                <a:ext uri="{FF2B5EF4-FFF2-40B4-BE49-F238E27FC236}">
                  <a16:creationId xmlns:a16="http://schemas.microsoft.com/office/drawing/2014/main" id="{8392B0F9-2F9E-10DB-4EF7-2BD67931346D}"/>
                </a:ext>
              </a:extLst>
            </p:cNvPr>
            <p:cNvSpPr/>
            <p:nvPr/>
          </p:nvSpPr>
          <p:spPr>
            <a:xfrm>
              <a:off x="7210424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946;p31">
              <a:extLst>
                <a:ext uri="{FF2B5EF4-FFF2-40B4-BE49-F238E27FC236}">
                  <a16:creationId xmlns:a16="http://schemas.microsoft.com/office/drawing/2014/main" id="{E9725586-9738-D3E3-CCA7-37A7F3227E8B}"/>
                </a:ext>
              </a:extLst>
            </p:cNvPr>
            <p:cNvSpPr/>
            <p:nvPr/>
          </p:nvSpPr>
          <p:spPr>
            <a:xfrm>
              <a:off x="7210424" y="2564606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0" y="59531"/>
                  </a:moveTo>
                  <a:lnTo>
                    <a:pt x="148780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947;p31">
              <a:extLst>
                <a:ext uri="{FF2B5EF4-FFF2-40B4-BE49-F238E27FC236}">
                  <a16:creationId xmlns:a16="http://schemas.microsoft.com/office/drawing/2014/main" id="{B674C892-07CA-2636-DEEA-184C355EAEEB}"/>
                </a:ext>
              </a:extLst>
            </p:cNvPr>
            <p:cNvSpPr/>
            <p:nvPr/>
          </p:nvSpPr>
          <p:spPr>
            <a:xfrm>
              <a:off x="7180611" y="2505075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948;p31">
              <a:extLst>
                <a:ext uri="{FF2B5EF4-FFF2-40B4-BE49-F238E27FC236}">
                  <a16:creationId xmlns:a16="http://schemas.microsoft.com/office/drawing/2014/main" id="{C4F05FD1-58AC-471D-177E-0D54FE1F7ADC}"/>
                </a:ext>
              </a:extLst>
            </p:cNvPr>
            <p:cNvSpPr/>
            <p:nvPr/>
          </p:nvSpPr>
          <p:spPr>
            <a:xfrm>
              <a:off x="6585298" y="2207418"/>
              <a:ext cx="29718" cy="565594"/>
            </a:xfrm>
            <a:custGeom>
              <a:avLst/>
              <a:gdLst/>
              <a:ahLst/>
              <a:cxnLst/>
              <a:rect l="l" t="t" r="r" b="b"/>
              <a:pathLst>
                <a:path w="29718" h="56559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65595"/>
                  </a:lnTo>
                  <a:lnTo>
                    <a:pt x="0" y="5655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949;p31">
              <a:extLst>
                <a:ext uri="{FF2B5EF4-FFF2-40B4-BE49-F238E27FC236}">
                  <a16:creationId xmlns:a16="http://schemas.microsoft.com/office/drawing/2014/main" id="{2DB15388-FE5C-AB3E-C611-3C3B7B2BF5A0}"/>
                </a:ext>
              </a:extLst>
            </p:cNvPr>
            <p:cNvSpPr/>
            <p:nvPr/>
          </p:nvSpPr>
          <p:spPr>
            <a:xfrm>
              <a:off x="6615112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50;p31">
              <a:extLst>
                <a:ext uri="{FF2B5EF4-FFF2-40B4-BE49-F238E27FC236}">
                  <a16:creationId xmlns:a16="http://schemas.microsoft.com/office/drawing/2014/main" id="{41A9C9C8-8E00-A240-D550-37ADC0A96155}"/>
                </a:ext>
              </a:extLst>
            </p:cNvPr>
            <p:cNvSpPr/>
            <p:nvPr/>
          </p:nvSpPr>
          <p:spPr>
            <a:xfrm>
              <a:off x="6615112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51;p31">
              <a:extLst>
                <a:ext uri="{FF2B5EF4-FFF2-40B4-BE49-F238E27FC236}">
                  <a16:creationId xmlns:a16="http://schemas.microsoft.com/office/drawing/2014/main" id="{0FE36F7C-64B9-48B3-3992-A4C4ECD39A50}"/>
                </a:ext>
              </a:extLst>
            </p:cNvPr>
            <p:cNvSpPr/>
            <p:nvPr/>
          </p:nvSpPr>
          <p:spPr>
            <a:xfrm>
              <a:off x="7150893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52;p31">
              <a:extLst>
                <a:ext uri="{FF2B5EF4-FFF2-40B4-BE49-F238E27FC236}">
                  <a16:creationId xmlns:a16="http://schemas.microsoft.com/office/drawing/2014/main" id="{C6308B1F-2DD9-A3BE-5CE3-244DA2F93618}"/>
                </a:ext>
              </a:extLst>
            </p:cNvPr>
            <p:cNvSpPr/>
            <p:nvPr/>
          </p:nvSpPr>
          <p:spPr>
            <a:xfrm>
              <a:off x="664483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53;p31">
              <a:extLst>
                <a:ext uri="{FF2B5EF4-FFF2-40B4-BE49-F238E27FC236}">
                  <a16:creationId xmlns:a16="http://schemas.microsoft.com/office/drawing/2014/main" id="{7E0E24DF-0375-477B-E964-A8956A287826}"/>
                </a:ext>
              </a:extLst>
            </p:cNvPr>
            <p:cNvSpPr/>
            <p:nvPr/>
          </p:nvSpPr>
          <p:spPr>
            <a:xfrm>
              <a:off x="712108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54;p31">
              <a:extLst>
                <a:ext uri="{FF2B5EF4-FFF2-40B4-BE49-F238E27FC236}">
                  <a16:creationId xmlns:a16="http://schemas.microsoft.com/office/drawing/2014/main" id="{46F9E32E-3634-65B2-2649-675B8EAF46D7}"/>
                </a:ext>
              </a:extLst>
            </p:cNvPr>
            <p:cNvSpPr/>
            <p:nvPr/>
          </p:nvSpPr>
          <p:spPr>
            <a:xfrm>
              <a:off x="7091362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55;p31">
              <a:extLst>
                <a:ext uri="{FF2B5EF4-FFF2-40B4-BE49-F238E27FC236}">
                  <a16:creationId xmlns:a16="http://schemas.microsoft.com/office/drawing/2014/main" id="{289112CE-ACF3-B577-7D38-EE390A04C197}"/>
                </a:ext>
              </a:extLst>
            </p:cNvPr>
            <p:cNvSpPr/>
            <p:nvPr/>
          </p:nvSpPr>
          <p:spPr>
            <a:xfrm>
              <a:off x="7061548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56;p31">
              <a:extLst>
                <a:ext uri="{FF2B5EF4-FFF2-40B4-BE49-F238E27FC236}">
                  <a16:creationId xmlns:a16="http://schemas.microsoft.com/office/drawing/2014/main" id="{AE83E357-DE92-574C-E383-DC8A872EE44F}"/>
                </a:ext>
              </a:extLst>
            </p:cNvPr>
            <p:cNvSpPr/>
            <p:nvPr/>
          </p:nvSpPr>
          <p:spPr>
            <a:xfrm>
              <a:off x="7031830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57;p31">
              <a:extLst>
                <a:ext uri="{FF2B5EF4-FFF2-40B4-BE49-F238E27FC236}">
                  <a16:creationId xmlns:a16="http://schemas.microsoft.com/office/drawing/2014/main" id="{594C0836-44D7-63C7-6DAB-15023954934F}"/>
                </a:ext>
              </a:extLst>
            </p:cNvPr>
            <p:cNvSpPr/>
            <p:nvPr/>
          </p:nvSpPr>
          <p:spPr>
            <a:xfrm>
              <a:off x="667464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58;p31">
              <a:extLst>
                <a:ext uri="{FF2B5EF4-FFF2-40B4-BE49-F238E27FC236}">
                  <a16:creationId xmlns:a16="http://schemas.microsoft.com/office/drawing/2014/main" id="{F7F6AE5A-F9AD-B844-5F83-694FDF3D0388}"/>
                </a:ext>
              </a:extLst>
            </p:cNvPr>
            <p:cNvSpPr/>
            <p:nvPr/>
          </p:nvSpPr>
          <p:spPr>
            <a:xfrm>
              <a:off x="6704361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59;p31">
              <a:extLst>
                <a:ext uri="{FF2B5EF4-FFF2-40B4-BE49-F238E27FC236}">
                  <a16:creationId xmlns:a16="http://schemas.microsoft.com/office/drawing/2014/main" id="{FAC6E746-D522-03D2-707C-80110AE2C021}"/>
                </a:ext>
              </a:extLst>
            </p:cNvPr>
            <p:cNvSpPr/>
            <p:nvPr/>
          </p:nvSpPr>
          <p:spPr>
            <a:xfrm>
              <a:off x="6734174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60;p31">
              <a:extLst>
                <a:ext uri="{FF2B5EF4-FFF2-40B4-BE49-F238E27FC236}">
                  <a16:creationId xmlns:a16="http://schemas.microsoft.com/office/drawing/2014/main" id="{7E924BB4-7ED8-6D17-745B-7163D6377EC9}"/>
                </a:ext>
              </a:extLst>
            </p:cNvPr>
            <p:cNvSpPr/>
            <p:nvPr/>
          </p:nvSpPr>
          <p:spPr>
            <a:xfrm>
              <a:off x="6763892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61;p31">
              <a:extLst>
                <a:ext uri="{FF2B5EF4-FFF2-40B4-BE49-F238E27FC236}">
                  <a16:creationId xmlns:a16="http://schemas.microsoft.com/office/drawing/2014/main" id="{D3EC1E31-6EA8-5F6E-B3D6-77ECF9D3DA6F}"/>
                </a:ext>
              </a:extLst>
            </p:cNvPr>
            <p:cNvSpPr/>
            <p:nvPr/>
          </p:nvSpPr>
          <p:spPr>
            <a:xfrm>
              <a:off x="7002017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62;p31">
              <a:extLst>
                <a:ext uri="{FF2B5EF4-FFF2-40B4-BE49-F238E27FC236}">
                  <a16:creationId xmlns:a16="http://schemas.microsoft.com/office/drawing/2014/main" id="{F1CAF180-75DD-18BF-8036-C8D3F30764C3}"/>
                </a:ext>
              </a:extLst>
            </p:cNvPr>
            <p:cNvSpPr/>
            <p:nvPr/>
          </p:nvSpPr>
          <p:spPr>
            <a:xfrm>
              <a:off x="6763892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63;p31">
              <a:extLst>
                <a:ext uri="{FF2B5EF4-FFF2-40B4-BE49-F238E27FC236}">
                  <a16:creationId xmlns:a16="http://schemas.microsoft.com/office/drawing/2014/main" id="{135C5873-6E09-2E76-C4EE-A75001D10300}"/>
                </a:ext>
              </a:extLst>
            </p:cNvPr>
            <p:cNvSpPr/>
            <p:nvPr/>
          </p:nvSpPr>
          <p:spPr>
            <a:xfrm>
              <a:off x="7002017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64;p31">
              <a:extLst>
                <a:ext uri="{FF2B5EF4-FFF2-40B4-BE49-F238E27FC236}">
                  <a16:creationId xmlns:a16="http://schemas.microsoft.com/office/drawing/2014/main" id="{7030A0D6-CFBD-604A-EA9D-D23AB87FDDAC}"/>
                </a:ext>
              </a:extLst>
            </p:cNvPr>
            <p:cNvSpPr/>
            <p:nvPr/>
          </p:nvSpPr>
          <p:spPr>
            <a:xfrm>
              <a:off x="6793705" y="1969293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65;p31">
              <a:extLst>
                <a:ext uri="{FF2B5EF4-FFF2-40B4-BE49-F238E27FC236}">
                  <a16:creationId xmlns:a16="http://schemas.microsoft.com/office/drawing/2014/main" id="{48175526-FC87-C448-DDC5-F5F3930CB740}"/>
                </a:ext>
              </a:extLst>
            </p:cNvPr>
            <p:cNvSpPr/>
            <p:nvPr/>
          </p:nvSpPr>
          <p:spPr>
            <a:xfrm>
              <a:off x="6793705" y="1939480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66;p31">
              <a:extLst>
                <a:ext uri="{FF2B5EF4-FFF2-40B4-BE49-F238E27FC236}">
                  <a16:creationId xmlns:a16="http://schemas.microsoft.com/office/drawing/2014/main" id="{A1CAE8FA-5D18-6CE8-9E75-337D3E603AA7}"/>
                </a:ext>
              </a:extLst>
            </p:cNvPr>
            <p:cNvSpPr/>
            <p:nvPr/>
          </p:nvSpPr>
          <p:spPr>
            <a:xfrm>
              <a:off x="6793705" y="1909762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67;p31">
              <a:extLst>
                <a:ext uri="{FF2B5EF4-FFF2-40B4-BE49-F238E27FC236}">
                  <a16:creationId xmlns:a16="http://schemas.microsoft.com/office/drawing/2014/main" id="{B68457D9-AB74-BD15-EA65-C15CDA9F7F64}"/>
                </a:ext>
              </a:extLst>
            </p:cNvPr>
            <p:cNvSpPr/>
            <p:nvPr/>
          </p:nvSpPr>
          <p:spPr>
            <a:xfrm>
              <a:off x="7031830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68;p31">
              <a:extLst>
                <a:ext uri="{FF2B5EF4-FFF2-40B4-BE49-F238E27FC236}">
                  <a16:creationId xmlns:a16="http://schemas.microsoft.com/office/drawing/2014/main" id="{DBC294CF-4588-DC41-07F8-7B843ED158C6}"/>
                </a:ext>
              </a:extLst>
            </p:cNvPr>
            <p:cNvSpPr/>
            <p:nvPr/>
          </p:nvSpPr>
          <p:spPr>
            <a:xfrm>
              <a:off x="6763892" y="1701355"/>
              <a:ext cx="267843" cy="29717"/>
            </a:xfrm>
            <a:custGeom>
              <a:avLst/>
              <a:gdLst/>
              <a:ahLst/>
              <a:cxnLst/>
              <a:rect l="l" t="t" r="r" b="b"/>
              <a:pathLst>
                <a:path w="267843" h="29717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69;p31">
              <a:extLst>
                <a:ext uri="{FF2B5EF4-FFF2-40B4-BE49-F238E27FC236}">
                  <a16:creationId xmlns:a16="http://schemas.microsoft.com/office/drawing/2014/main" id="{FE732799-C6DD-610D-E04A-96E384609A0B}"/>
                </a:ext>
              </a:extLst>
            </p:cNvPr>
            <p:cNvSpPr/>
            <p:nvPr/>
          </p:nvSpPr>
          <p:spPr>
            <a:xfrm>
              <a:off x="673417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970;p31">
              <a:extLst>
                <a:ext uri="{FF2B5EF4-FFF2-40B4-BE49-F238E27FC236}">
                  <a16:creationId xmlns:a16="http://schemas.microsoft.com/office/drawing/2014/main" id="{253957DD-F7EB-B854-4AEB-42A851ECE707}"/>
                </a:ext>
              </a:extLst>
            </p:cNvPr>
            <p:cNvSpPr/>
            <p:nvPr/>
          </p:nvSpPr>
          <p:spPr>
            <a:xfrm>
              <a:off x="7031830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971;p31">
              <a:extLst>
                <a:ext uri="{FF2B5EF4-FFF2-40B4-BE49-F238E27FC236}">
                  <a16:creationId xmlns:a16="http://schemas.microsoft.com/office/drawing/2014/main" id="{A3B9F172-625A-F44C-328E-EC9D6346463E}"/>
                </a:ext>
              </a:extLst>
            </p:cNvPr>
            <p:cNvSpPr/>
            <p:nvPr/>
          </p:nvSpPr>
          <p:spPr>
            <a:xfrm>
              <a:off x="7061548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972;p31">
              <a:extLst>
                <a:ext uri="{FF2B5EF4-FFF2-40B4-BE49-F238E27FC236}">
                  <a16:creationId xmlns:a16="http://schemas.microsoft.com/office/drawing/2014/main" id="{07421468-8DF5-28AB-492D-28264600495F}"/>
                </a:ext>
              </a:extLst>
            </p:cNvPr>
            <p:cNvSpPr/>
            <p:nvPr/>
          </p:nvSpPr>
          <p:spPr>
            <a:xfrm>
              <a:off x="6734174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973;p31">
              <a:extLst>
                <a:ext uri="{FF2B5EF4-FFF2-40B4-BE49-F238E27FC236}">
                  <a16:creationId xmlns:a16="http://schemas.microsoft.com/office/drawing/2014/main" id="{A5553E2C-6523-03D4-9579-E1569CDD65BD}"/>
                </a:ext>
              </a:extLst>
            </p:cNvPr>
            <p:cNvSpPr/>
            <p:nvPr/>
          </p:nvSpPr>
          <p:spPr>
            <a:xfrm>
              <a:off x="6704361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974;p31">
              <a:extLst>
                <a:ext uri="{FF2B5EF4-FFF2-40B4-BE49-F238E27FC236}">
                  <a16:creationId xmlns:a16="http://schemas.microsoft.com/office/drawing/2014/main" id="{65543DB9-8EC6-1EEF-AB6D-51203233501F}"/>
                </a:ext>
              </a:extLst>
            </p:cNvPr>
            <p:cNvSpPr/>
            <p:nvPr/>
          </p:nvSpPr>
          <p:spPr>
            <a:xfrm>
              <a:off x="6972299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975;p31">
              <a:extLst>
                <a:ext uri="{FF2B5EF4-FFF2-40B4-BE49-F238E27FC236}">
                  <a16:creationId xmlns:a16="http://schemas.microsoft.com/office/drawing/2014/main" id="{066D9B16-AD60-FF15-AFD7-A5C0688A0B68}"/>
                </a:ext>
              </a:extLst>
            </p:cNvPr>
            <p:cNvSpPr/>
            <p:nvPr/>
          </p:nvSpPr>
          <p:spPr>
            <a:xfrm>
              <a:off x="6823423" y="17907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976;p31">
              <a:extLst>
                <a:ext uri="{FF2B5EF4-FFF2-40B4-BE49-F238E27FC236}">
                  <a16:creationId xmlns:a16="http://schemas.microsoft.com/office/drawing/2014/main" id="{84ADBBEC-88BF-4597-440E-DC84C6F52FFF}"/>
                </a:ext>
              </a:extLst>
            </p:cNvPr>
            <p:cNvSpPr/>
            <p:nvPr/>
          </p:nvSpPr>
          <p:spPr>
            <a:xfrm>
              <a:off x="6763892" y="1731168"/>
              <a:ext cx="267938" cy="59531"/>
            </a:xfrm>
            <a:custGeom>
              <a:avLst/>
              <a:gdLst/>
              <a:ahLst/>
              <a:cxnLst/>
              <a:rect l="l" t="t" r="r" b="b"/>
              <a:pathLst>
                <a:path w="267938" h="59531" extrusionOk="0">
                  <a:moveTo>
                    <a:pt x="267938" y="0"/>
                  </a:moveTo>
                  <a:lnTo>
                    <a:pt x="267938" y="29813"/>
                  </a:lnTo>
                  <a:lnTo>
                    <a:pt x="208407" y="29813"/>
                  </a:lnTo>
                  <a:lnTo>
                    <a:pt x="208407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267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977;p31">
              <a:extLst>
                <a:ext uri="{FF2B5EF4-FFF2-40B4-BE49-F238E27FC236}">
                  <a16:creationId xmlns:a16="http://schemas.microsoft.com/office/drawing/2014/main" id="{4641ACC5-6D5A-B705-4A22-AC217F24A5E3}"/>
                </a:ext>
              </a:extLst>
            </p:cNvPr>
            <p:cNvSpPr/>
            <p:nvPr/>
          </p:nvSpPr>
          <p:spPr>
            <a:xfrm>
              <a:off x="6763892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978;p31">
              <a:extLst>
                <a:ext uri="{FF2B5EF4-FFF2-40B4-BE49-F238E27FC236}">
                  <a16:creationId xmlns:a16="http://schemas.microsoft.com/office/drawing/2014/main" id="{A631AD3A-26E2-3695-38C7-73C254E7905E}"/>
                </a:ext>
              </a:extLst>
            </p:cNvPr>
            <p:cNvSpPr/>
            <p:nvPr/>
          </p:nvSpPr>
          <p:spPr>
            <a:xfrm>
              <a:off x="6644829" y="2743200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979;p31">
              <a:extLst>
                <a:ext uri="{FF2B5EF4-FFF2-40B4-BE49-F238E27FC236}">
                  <a16:creationId xmlns:a16="http://schemas.microsoft.com/office/drawing/2014/main" id="{DA892494-C34E-77D0-A266-CAC2A9E1193F}"/>
                </a:ext>
              </a:extLst>
            </p:cNvPr>
            <p:cNvSpPr/>
            <p:nvPr/>
          </p:nvSpPr>
          <p:spPr>
            <a:xfrm>
              <a:off x="664483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980;p31">
              <a:extLst>
                <a:ext uri="{FF2B5EF4-FFF2-40B4-BE49-F238E27FC236}">
                  <a16:creationId xmlns:a16="http://schemas.microsoft.com/office/drawing/2014/main" id="{317CE72D-3D51-5B40-DB8E-FDEAD4BC34D0}"/>
                </a:ext>
              </a:extLst>
            </p:cNvPr>
            <p:cNvSpPr/>
            <p:nvPr/>
          </p:nvSpPr>
          <p:spPr>
            <a:xfrm>
              <a:off x="6734174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981;p31">
              <a:extLst>
                <a:ext uri="{FF2B5EF4-FFF2-40B4-BE49-F238E27FC236}">
                  <a16:creationId xmlns:a16="http://schemas.microsoft.com/office/drawing/2014/main" id="{3FBB0E83-5B81-0543-F7FF-2B796B74F2A1}"/>
                </a:ext>
              </a:extLst>
            </p:cNvPr>
            <p:cNvSpPr/>
            <p:nvPr/>
          </p:nvSpPr>
          <p:spPr>
            <a:xfrm>
              <a:off x="6674738" y="2237231"/>
              <a:ext cx="446246" cy="565404"/>
            </a:xfrm>
            <a:custGeom>
              <a:avLst/>
              <a:gdLst/>
              <a:ahLst/>
              <a:cxnLst/>
              <a:rect l="l" t="t" r="r" b="b"/>
              <a:pathLst>
                <a:path w="446246" h="565404" extrusionOk="0">
                  <a:moveTo>
                    <a:pt x="416624" y="59436"/>
                  </a:moveTo>
                  <a:lnTo>
                    <a:pt x="416624" y="29718"/>
                  </a:lnTo>
                  <a:lnTo>
                    <a:pt x="357092" y="29718"/>
                  </a:lnTo>
                  <a:lnTo>
                    <a:pt x="357092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29718" y="29718"/>
                  </a:lnTo>
                  <a:lnTo>
                    <a:pt x="29718" y="59436"/>
                  </a:lnTo>
                  <a:lnTo>
                    <a:pt x="0" y="59436"/>
                  </a:lnTo>
                  <a:lnTo>
                    <a:pt x="0" y="505968"/>
                  </a:lnTo>
                  <a:lnTo>
                    <a:pt x="29718" y="505968"/>
                  </a:lnTo>
                  <a:lnTo>
                    <a:pt x="29718" y="535686"/>
                  </a:lnTo>
                  <a:lnTo>
                    <a:pt x="118967" y="535686"/>
                  </a:lnTo>
                  <a:lnTo>
                    <a:pt x="118967" y="565404"/>
                  </a:lnTo>
                  <a:lnTo>
                    <a:pt x="327279" y="565404"/>
                  </a:lnTo>
                  <a:lnTo>
                    <a:pt x="327279" y="535686"/>
                  </a:lnTo>
                  <a:lnTo>
                    <a:pt x="416528" y="535686"/>
                  </a:lnTo>
                  <a:lnTo>
                    <a:pt x="416528" y="505968"/>
                  </a:lnTo>
                  <a:lnTo>
                    <a:pt x="446246" y="505968"/>
                  </a:lnTo>
                  <a:lnTo>
                    <a:pt x="446246" y="59436"/>
                  </a:lnTo>
                  <a:lnTo>
                    <a:pt x="416528" y="59436"/>
                  </a:lnTo>
                  <a:close/>
                  <a:moveTo>
                    <a:pt x="416624" y="476155"/>
                  </a:moveTo>
                  <a:lnTo>
                    <a:pt x="386906" y="476155"/>
                  </a:lnTo>
                  <a:lnTo>
                    <a:pt x="386906" y="505873"/>
                  </a:lnTo>
                  <a:lnTo>
                    <a:pt x="297656" y="505873"/>
                  </a:lnTo>
                  <a:lnTo>
                    <a:pt x="297656" y="535591"/>
                  </a:lnTo>
                  <a:lnTo>
                    <a:pt x="148876" y="535591"/>
                  </a:lnTo>
                  <a:lnTo>
                    <a:pt x="148876" y="505873"/>
                  </a:lnTo>
                  <a:lnTo>
                    <a:pt x="59627" y="505873"/>
                  </a:lnTo>
                  <a:lnTo>
                    <a:pt x="59627" y="476155"/>
                  </a:lnTo>
                  <a:lnTo>
                    <a:pt x="29908" y="476155"/>
                  </a:lnTo>
                  <a:lnTo>
                    <a:pt x="29908" y="208312"/>
                  </a:lnTo>
                  <a:lnTo>
                    <a:pt x="59627" y="208312"/>
                  </a:lnTo>
                  <a:lnTo>
                    <a:pt x="59627" y="178594"/>
                  </a:lnTo>
                  <a:lnTo>
                    <a:pt x="119158" y="178594"/>
                  </a:lnTo>
                  <a:lnTo>
                    <a:pt x="119158" y="148876"/>
                  </a:lnTo>
                  <a:lnTo>
                    <a:pt x="327470" y="148876"/>
                  </a:lnTo>
                  <a:lnTo>
                    <a:pt x="327470" y="178594"/>
                  </a:lnTo>
                  <a:lnTo>
                    <a:pt x="387001" y="178594"/>
                  </a:lnTo>
                  <a:lnTo>
                    <a:pt x="387001" y="208312"/>
                  </a:lnTo>
                  <a:lnTo>
                    <a:pt x="416719" y="208312"/>
                  </a:lnTo>
                  <a:lnTo>
                    <a:pt x="416719" y="476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982;p31">
              <a:extLst>
                <a:ext uri="{FF2B5EF4-FFF2-40B4-BE49-F238E27FC236}">
                  <a16:creationId xmlns:a16="http://schemas.microsoft.com/office/drawing/2014/main" id="{3F7DF82B-78A8-042E-BC54-D3C130C9A69A}"/>
                </a:ext>
              </a:extLst>
            </p:cNvPr>
            <p:cNvSpPr/>
            <p:nvPr/>
          </p:nvSpPr>
          <p:spPr>
            <a:xfrm>
              <a:off x="6734174" y="2415825"/>
              <a:ext cx="327279" cy="327279"/>
            </a:xfrm>
            <a:custGeom>
              <a:avLst/>
              <a:gdLst/>
              <a:ahLst/>
              <a:cxnLst/>
              <a:rect l="l" t="t" r="r" b="b"/>
              <a:pathLst>
                <a:path w="327279" h="327279" extrusionOk="0">
                  <a:moveTo>
                    <a:pt x="267843" y="29718"/>
                  </a:moveTo>
                  <a:lnTo>
                    <a:pt x="267843" y="0"/>
                  </a:ln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lnTo>
                    <a:pt x="0" y="297561"/>
                  </a:lnTo>
                  <a:lnTo>
                    <a:pt x="89249" y="297561"/>
                  </a:lnTo>
                  <a:lnTo>
                    <a:pt x="89249" y="327279"/>
                  </a:lnTo>
                  <a:lnTo>
                    <a:pt x="238030" y="327279"/>
                  </a:lnTo>
                  <a:lnTo>
                    <a:pt x="238030" y="297561"/>
                  </a:lnTo>
                  <a:lnTo>
                    <a:pt x="327279" y="297561"/>
                  </a:lnTo>
                  <a:lnTo>
                    <a:pt x="327279" y="29718"/>
                  </a:lnTo>
                  <a:lnTo>
                    <a:pt x="267748" y="29718"/>
                  </a:lnTo>
                  <a:close/>
                  <a:moveTo>
                    <a:pt x="297561" y="238125"/>
                  </a:moveTo>
                  <a:lnTo>
                    <a:pt x="267843" y="238125"/>
                  </a:lnTo>
                  <a:lnTo>
                    <a:pt x="267843" y="267843"/>
                  </a:lnTo>
                  <a:lnTo>
                    <a:pt x="208312" y="267843"/>
                  </a:lnTo>
                  <a:lnTo>
                    <a:pt x="208312" y="297561"/>
                  </a:lnTo>
                  <a:lnTo>
                    <a:pt x="119063" y="297561"/>
                  </a:lnTo>
                  <a:lnTo>
                    <a:pt x="119063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29813" y="238125"/>
                  </a:lnTo>
                  <a:lnTo>
                    <a:pt x="29813" y="89345"/>
                  </a:lnTo>
                  <a:lnTo>
                    <a:pt x="59531" y="89345"/>
                  </a:lnTo>
                  <a:lnTo>
                    <a:pt x="59531" y="59627"/>
                  </a:lnTo>
                  <a:lnTo>
                    <a:pt x="89249" y="59627"/>
                  </a:lnTo>
                  <a:lnTo>
                    <a:pt x="89249" y="29908"/>
                  </a:lnTo>
                  <a:lnTo>
                    <a:pt x="238030" y="29908"/>
                  </a:lnTo>
                  <a:lnTo>
                    <a:pt x="238030" y="59627"/>
                  </a:lnTo>
                  <a:lnTo>
                    <a:pt x="267748" y="59627"/>
                  </a:lnTo>
                  <a:lnTo>
                    <a:pt x="267748" y="89345"/>
                  </a:lnTo>
                  <a:lnTo>
                    <a:pt x="297466" y="89345"/>
                  </a:lnTo>
                  <a:lnTo>
                    <a:pt x="297466" y="238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983;p31">
              <a:extLst>
                <a:ext uri="{FF2B5EF4-FFF2-40B4-BE49-F238E27FC236}">
                  <a16:creationId xmlns:a16="http://schemas.microsoft.com/office/drawing/2014/main" id="{9074C3F1-7B3E-B252-99BF-4A0A382436DF}"/>
                </a:ext>
              </a:extLst>
            </p:cNvPr>
            <p:cNvSpPr/>
            <p:nvPr/>
          </p:nvSpPr>
          <p:spPr>
            <a:xfrm>
              <a:off x="6793800" y="2475356"/>
              <a:ext cx="208216" cy="208216"/>
            </a:xfrm>
            <a:custGeom>
              <a:avLst/>
              <a:gdLst/>
              <a:ahLst/>
              <a:cxnLst/>
              <a:rect l="l" t="t" r="r" b="b"/>
              <a:pathLst>
                <a:path w="208216" h="208216" extrusionOk="0">
                  <a:moveTo>
                    <a:pt x="178499" y="29718"/>
                  </a:moveTo>
                  <a:lnTo>
                    <a:pt x="178499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89249" y="208217"/>
                  </a:lnTo>
                  <a:lnTo>
                    <a:pt x="89249" y="178499"/>
                  </a:lnTo>
                  <a:lnTo>
                    <a:pt x="118967" y="178499"/>
                  </a:lnTo>
                  <a:lnTo>
                    <a:pt x="118967" y="208217"/>
                  </a:lnTo>
                  <a:lnTo>
                    <a:pt x="148685" y="208217"/>
                  </a:lnTo>
                  <a:lnTo>
                    <a:pt x="148685" y="178499"/>
                  </a:lnTo>
                  <a:lnTo>
                    <a:pt x="208217" y="178499"/>
                  </a:lnTo>
                  <a:lnTo>
                    <a:pt x="208217" y="29718"/>
                  </a:lnTo>
                  <a:lnTo>
                    <a:pt x="178499" y="29718"/>
                  </a:lnTo>
                  <a:close/>
                  <a:moveTo>
                    <a:pt x="29718" y="89249"/>
                  </a:moveTo>
                  <a:lnTo>
                    <a:pt x="29718" y="59531"/>
                  </a:lnTo>
                  <a:lnTo>
                    <a:pt x="59436" y="59531"/>
                  </a:lnTo>
                  <a:lnTo>
                    <a:pt x="59436" y="89249"/>
                  </a:lnTo>
                  <a:lnTo>
                    <a:pt x="29718" y="89249"/>
                  </a:lnTo>
                  <a:close/>
                  <a:moveTo>
                    <a:pt x="148781" y="148781"/>
                  </a:moveTo>
                  <a:lnTo>
                    <a:pt x="59531" y="148781"/>
                  </a:lnTo>
                  <a:lnTo>
                    <a:pt x="59531" y="119063"/>
                  </a:lnTo>
                  <a:lnTo>
                    <a:pt x="89249" y="119063"/>
                  </a:lnTo>
                  <a:lnTo>
                    <a:pt x="89249" y="89345"/>
                  </a:lnTo>
                  <a:lnTo>
                    <a:pt x="118967" y="89345"/>
                  </a:lnTo>
                  <a:lnTo>
                    <a:pt x="118967" y="119063"/>
                  </a:lnTo>
                  <a:lnTo>
                    <a:pt x="148685" y="119063"/>
                  </a:lnTo>
                  <a:lnTo>
                    <a:pt x="148685" y="148781"/>
                  </a:lnTo>
                  <a:close/>
                  <a:moveTo>
                    <a:pt x="178499" y="89249"/>
                  </a:moveTo>
                  <a:lnTo>
                    <a:pt x="148781" y="89249"/>
                  </a:lnTo>
                  <a:lnTo>
                    <a:pt x="148781" y="59531"/>
                  </a:lnTo>
                  <a:lnTo>
                    <a:pt x="178499" y="59531"/>
                  </a:lnTo>
                  <a:lnTo>
                    <a:pt x="178499" y="89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984;p31">
              <a:extLst>
                <a:ext uri="{FF2B5EF4-FFF2-40B4-BE49-F238E27FC236}">
                  <a16:creationId xmlns:a16="http://schemas.microsoft.com/office/drawing/2014/main" id="{C80D9D16-3028-79C9-2AD1-B8059D2E33FF}"/>
                </a:ext>
              </a:extLst>
            </p:cNvPr>
            <p:cNvSpPr/>
            <p:nvPr/>
          </p:nvSpPr>
          <p:spPr>
            <a:xfrm>
              <a:off x="6972299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985;p31">
              <a:extLst>
                <a:ext uri="{FF2B5EF4-FFF2-40B4-BE49-F238E27FC236}">
                  <a16:creationId xmlns:a16="http://schemas.microsoft.com/office/drawing/2014/main" id="{5F75EF47-DD4D-BB06-EFED-C192DF264E38}"/>
                </a:ext>
              </a:extLst>
            </p:cNvPr>
            <p:cNvSpPr/>
            <p:nvPr/>
          </p:nvSpPr>
          <p:spPr>
            <a:xfrm>
              <a:off x="6644830" y="2147887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986;p31">
              <a:extLst>
                <a:ext uri="{FF2B5EF4-FFF2-40B4-BE49-F238E27FC236}">
                  <a16:creationId xmlns:a16="http://schemas.microsoft.com/office/drawing/2014/main" id="{0019E0F3-B826-A5D0-8606-CB4726B4C540}"/>
                </a:ext>
              </a:extLst>
            </p:cNvPr>
            <p:cNvSpPr/>
            <p:nvPr/>
          </p:nvSpPr>
          <p:spPr>
            <a:xfrm>
              <a:off x="6615112" y="2177605"/>
              <a:ext cx="148780" cy="565594"/>
            </a:xfrm>
            <a:custGeom>
              <a:avLst/>
              <a:gdLst/>
              <a:ahLst/>
              <a:cxnLst/>
              <a:rect l="l" t="t" r="r" b="b"/>
              <a:pathLst>
                <a:path w="148780" h="565594" extrusionOk="0">
                  <a:moveTo>
                    <a:pt x="148780" y="29813"/>
                  </a:moveTo>
                  <a:lnTo>
                    <a:pt x="148780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19063"/>
                  </a:lnTo>
                  <a:lnTo>
                    <a:pt x="29718" y="119063"/>
                  </a:lnTo>
                  <a:lnTo>
                    <a:pt x="29718" y="565595"/>
                  </a:lnTo>
                  <a:lnTo>
                    <a:pt x="0" y="565595"/>
                  </a:lnTo>
                  <a:lnTo>
                    <a:pt x="0" y="29813"/>
                  </a:lnTo>
                  <a:lnTo>
                    <a:pt x="29718" y="29813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987;p31">
              <a:extLst>
                <a:ext uri="{FF2B5EF4-FFF2-40B4-BE49-F238E27FC236}">
                  <a16:creationId xmlns:a16="http://schemas.microsoft.com/office/drawing/2014/main" id="{6709106C-E263-2747-F136-B80DEF6DE754}"/>
                </a:ext>
              </a:extLst>
            </p:cNvPr>
            <p:cNvSpPr/>
            <p:nvPr/>
          </p:nvSpPr>
          <p:spPr>
            <a:xfrm>
              <a:off x="6734174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988;p31">
              <a:extLst>
                <a:ext uri="{FF2B5EF4-FFF2-40B4-BE49-F238E27FC236}">
                  <a16:creationId xmlns:a16="http://schemas.microsoft.com/office/drawing/2014/main" id="{1171344D-3D63-CBEC-1E59-B12BB2EE60DA}"/>
                </a:ext>
              </a:extLst>
            </p:cNvPr>
            <p:cNvSpPr/>
            <p:nvPr/>
          </p:nvSpPr>
          <p:spPr>
            <a:xfrm>
              <a:off x="7121079" y="2266950"/>
              <a:ext cx="59531" cy="505967"/>
            </a:xfrm>
            <a:custGeom>
              <a:avLst/>
              <a:gdLst/>
              <a:ahLst/>
              <a:cxnLst/>
              <a:rect l="l" t="t" r="r" b="b"/>
              <a:pathLst>
                <a:path w="59531" h="505967" extrusionOk="0">
                  <a:moveTo>
                    <a:pt x="59531" y="0"/>
                  </a:moveTo>
                  <a:lnTo>
                    <a:pt x="59531" y="505968"/>
                  </a:lnTo>
                  <a:lnTo>
                    <a:pt x="29813" y="505968"/>
                  </a:lnTo>
                  <a:lnTo>
                    <a:pt x="29813" y="29718"/>
                  </a:lnTo>
                  <a:lnTo>
                    <a:pt x="0" y="29718"/>
                  </a:lnTo>
                  <a:lnTo>
                    <a:pt x="0" y="0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989;p31">
              <a:extLst>
                <a:ext uri="{FF2B5EF4-FFF2-40B4-BE49-F238E27FC236}">
                  <a16:creationId xmlns:a16="http://schemas.microsoft.com/office/drawing/2014/main" id="{5B3458AA-B9BA-C917-2726-E25DB6CD014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5145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990;p31">
              <a:extLst>
                <a:ext uri="{FF2B5EF4-FFF2-40B4-BE49-F238E27FC236}">
                  <a16:creationId xmlns:a16="http://schemas.microsoft.com/office/drawing/2014/main" id="{59A2D67E-E737-BF67-C7CD-C7017F5DD31C}"/>
                </a:ext>
              </a:extLst>
            </p:cNvPr>
            <p:cNvSpPr/>
            <p:nvPr/>
          </p:nvSpPr>
          <p:spPr>
            <a:xfrm>
              <a:off x="7031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991;p31">
              <a:extLst>
                <a:ext uri="{FF2B5EF4-FFF2-40B4-BE49-F238E27FC236}">
                  <a16:creationId xmlns:a16="http://schemas.microsoft.com/office/drawing/2014/main" id="{D7334A2B-62B3-BC2F-40C4-BE297164BA7C}"/>
                </a:ext>
              </a:extLst>
            </p:cNvPr>
            <p:cNvSpPr/>
            <p:nvPr/>
          </p:nvSpPr>
          <p:spPr>
            <a:xfrm>
              <a:off x="7031830" y="2207418"/>
              <a:ext cx="119062" cy="59531"/>
            </a:xfrm>
            <a:custGeom>
              <a:avLst/>
              <a:gdLst/>
              <a:ahLst/>
              <a:cxnLst/>
              <a:rect l="l" t="t" r="r" b="b"/>
              <a:pathLst>
                <a:path w="119062" h="59531" extrusionOk="0">
                  <a:moveTo>
                    <a:pt x="89249" y="0"/>
                  </a:moveTo>
                  <a:lnTo>
                    <a:pt x="89249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89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992;p31">
              <a:extLst>
                <a:ext uri="{FF2B5EF4-FFF2-40B4-BE49-F238E27FC236}">
                  <a16:creationId xmlns:a16="http://schemas.microsoft.com/office/drawing/2014/main" id="{F44E6FEA-2880-A231-9983-DD69A56A6B48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DAD0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993;p31">
              <a:extLst>
                <a:ext uri="{FF2B5EF4-FFF2-40B4-BE49-F238E27FC236}">
                  <a16:creationId xmlns:a16="http://schemas.microsoft.com/office/drawing/2014/main" id="{D291FDF1-6B81-CA22-7A21-AA26B0251C9E}"/>
                </a:ext>
              </a:extLst>
            </p:cNvPr>
            <p:cNvSpPr/>
            <p:nvPr/>
          </p:nvSpPr>
          <p:spPr>
            <a:xfrm>
              <a:off x="712108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994;p31">
              <a:extLst>
                <a:ext uri="{FF2B5EF4-FFF2-40B4-BE49-F238E27FC236}">
                  <a16:creationId xmlns:a16="http://schemas.microsoft.com/office/drawing/2014/main" id="{2504C7B8-5B95-AD2B-3311-5ABBE962A6FB}"/>
                </a:ext>
              </a:extLst>
            </p:cNvPr>
            <p:cNvSpPr/>
            <p:nvPr/>
          </p:nvSpPr>
          <p:spPr>
            <a:xfrm>
              <a:off x="7002017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995;p31">
              <a:extLst>
                <a:ext uri="{FF2B5EF4-FFF2-40B4-BE49-F238E27FC236}">
                  <a16:creationId xmlns:a16="http://schemas.microsoft.com/office/drawing/2014/main" id="{C523BEF0-48C4-339F-E604-6CE22571418B}"/>
                </a:ext>
              </a:extLst>
            </p:cNvPr>
            <p:cNvSpPr/>
            <p:nvPr/>
          </p:nvSpPr>
          <p:spPr>
            <a:xfrm>
              <a:off x="6763892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996;p31">
              <a:extLst>
                <a:ext uri="{FF2B5EF4-FFF2-40B4-BE49-F238E27FC236}">
                  <a16:creationId xmlns:a16="http://schemas.microsoft.com/office/drawing/2014/main" id="{0747AB97-D29C-CC8A-A065-EAAC41B3DCE1}"/>
                </a:ext>
              </a:extLst>
            </p:cNvPr>
            <p:cNvSpPr/>
            <p:nvPr/>
          </p:nvSpPr>
          <p:spPr>
            <a:xfrm>
              <a:off x="6853237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997;p31">
              <a:extLst>
                <a:ext uri="{FF2B5EF4-FFF2-40B4-BE49-F238E27FC236}">
                  <a16:creationId xmlns:a16="http://schemas.microsoft.com/office/drawing/2014/main" id="{1B9F6993-94F0-42FD-A47E-D302FFEBEE26}"/>
                </a:ext>
              </a:extLst>
            </p:cNvPr>
            <p:cNvSpPr/>
            <p:nvPr/>
          </p:nvSpPr>
          <p:spPr>
            <a:xfrm>
              <a:off x="6853237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998;p31">
              <a:extLst>
                <a:ext uri="{FF2B5EF4-FFF2-40B4-BE49-F238E27FC236}">
                  <a16:creationId xmlns:a16="http://schemas.microsoft.com/office/drawing/2014/main" id="{5B6638A1-5F80-B60F-C348-0FB3DC681474}"/>
                </a:ext>
              </a:extLst>
            </p:cNvPr>
            <p:cNvSpPr/>
            <p:nvPr/>
          </p:nvSpPr>
          <p:spPr>
            <a:xfrm>
              <a:off x="6882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999;p31">
              <a:extLst>
                <a:ext uri="{FF2B5EF4-FFF2-40B4-BE49-F238E27FC236}">
                  <a16:creationId xmlns:a16="http://schemas.microsoft.com/office/drawing/2014/main" id="{32B858FA-5FC0-68FC-49A6-08DDF8ADF5D2}"/>
                </a:ext>
              </a:extLst>
            </p:cNvPr>
            <p:cNvSpPr/>
            <p:nvPr/>
          </p:nvSpPr>
          <p:spPr>
            <a:xfrm>
              <a:off x="6942486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2000;p31">
              <a:extLst>
                <a:ext uri="{FF2B5EF4-FFF2-40B4-BE49-F238E27FC236}">
                  <a16:creationId xmlns:a16="http://schemas.microsoft.com/office/drawing/2014/main" id="{1981035B-1C7F-BB18-F41B-D2E60C2109A6}"/>
                </a:ext>
              </a:extLst>
            </p:cNvPr>
            <p:cNvSpPr/>
            <p:nvPr/>
          </p:nvSpPr>
          <p:spPr>
            <a:xfrm>
              <a:off x="6882955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2001;p31">
              <a:extLst>
                <a:ext uri="{FF2B5EF4-FFF2-40B4-BE49-F238E27FC236}">
                  <a16:creationId xmlns:a16="http://schemas.microsoft.com/office/drawing/2014/main" id="{4DD09D1E-E45E-1C18-F6F6-2549C749FD0E}"/>
                </a:ext>
              </a:extLst>
            </p:cNvPr>
            <p:cNvSpPr/>
            <p:nvPr/>
          </p:nvSpPr>
          <p:spPr>
            <a:xfrm>
              <a:off x="6793705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2002;p31">
              <a:extLst>
                <a:ext uri="{FF2B5EF4-FFF2-40B4-BE49-F238E27FC236}">
                  <a16:creationId xmlns:a16="http://schemas.microsoft.com/office/drawing/2014/main" id="{34D274BE-50BF-CEBA-8D40-72571EBD45CF}"/>
                </a:ext>
              </a:extLst>
            </p:cNvPr>
            <p:cNvSpPr/>
            <p:nvPr/>
          </p:nvSpPr>
          <p:spPr>
            <a:xfrm>
              <a:off x="6942486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2003;p31">
              <a:extLst>
                <a:ext uri="{FF2B5EF4-FFF2-40B4-BE49-F238E27FC236}">
                  <a16:creationId xmlns:a16="http://schemas.microsoft.com/office/drawing/2014/main" id="{877E21A2-4ED1-643F-01CC-2A79A5415B16}"/>
                </a:ext>
              </a:extLst>
            </p:cNvPr>
            <p:cNvSpPr/>
            <p:nvPr/>
          </p:nvSpPr>
          <p:spPr>
            <a:xfrm>
              <a:off x="6972299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2004;p31">
              <a:extLst>
                <a:ext uri="{FF2B5EF4-FFF2-40B4-BE49-F238E27FC236}">
                  <a16:creationId xmlns:a16="http://schemas.microsoft.com/office/drawing/2014/main" id="{D6DA5F68-4C7F-F500-C52D-E4935E042469}"/>
                </a:ext>
              </a:extLst>
            </p:cNvPr>
            <p:cNvSpPr/>
            <p:nvPr/>
          </p:nvSpPr>
          <p:spPr>
            <a:xfrm>
              <a:off x="679370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2005;p31">
              <a:extLst>
                <a:ext uri="{FF2B5EF4-FFF2-40B4-BE49-F238E27FC236}">
                  <a16:creationId xmlns:a16="http://schemas.microsoft.com/office/drawing/2014/main" id="{AE793C5A-8E72-0942-7F7A-E02531D0F057}"/>
                </a:ext>
              </a:extLst>
            </p:cNvPr>
            <p:cNvSpPr/>
            <p:nvPr/>
          </p:nvSpPr>
          <p:spPr>
            <a:xfrm>
              <a:off x="6823423" y="2445543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2006;p31">
              <a:extLst>
                <a:ext uri="{FF2B5EF4-FFF2-40B4-BE49-F238E27FC236}">
                  <a16:creationId xmlns:a16="http://schemas.microsoft.com/office/drawing/2014/main" id="{302B3D41-7969-966F-2647-4CD6BB6FF509}"/>
                </a:ext>
              </a:extLst>
            </p:cNvPr>
            <p:cNvSpPr/>
            <p:nvPr/>
          </p:nvSpPr>
          <p:spPr>
            <a:xfrm>
              <a:off x="6823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2007;p31">
              <a:extLst>
                <a:ext uri="{FF2B5EF4-FFF2-40B4-BE49-F238E27FC236}">
                  <a16:creationId xmlns:a16="http://schemas.microsoft.com/office/drawing/2014/main" id="{0F0FF83D-0FB3-AAA8-D549-3F2350958C8E}"/>
                </a:ext>
              </a:extLst>
            </p:cNvPr>
            <p:cNvSpPr/>
            <p:nvPr/>
          </p:nvSpPr>
          <p:spPr>
            <a:xfrm>
              <a:off x="6853237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2008;p31">
              <a:extLst>
                <a:ext uri="{FF2B5EF4-FFF2-40B4-BE49-F238E27FC236}">
                  <a16:creationId xmlns:a16="http://schemas.microsoft.com/office/drawing/2014/main" id="{09956E60-A508-A912-9AD5-9321B2E22C8C}"/>
                </a:ext>
              </a:extLst>
            </p:cNvPr>
            <p:cNvSpPr/>
            <p:nvPr/>
          </p:nvSpPr>
          <p:spPr>
            <a:xfrm>
              <a:off x="7061548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2009;p31">
              <a:extLst>
                <a:ext uri="{FF2B5EF4-FFF2-40B4-BE49-F238E27FC236}">
                  <a16:creationId xmlns:a16="http://schemas.microsoft.com/office/drawing/2014/main" id="{84797F4C-4E62-EFE7-AD37-64278DA6EBF2}"/>
                </a:ext>
              </a:extLst>
            </p:cNvPr>
            <p:cNvSpPr/>
            <p:nvPr/>
          </p:nvSpPr>
          <p:spPr>
            <a:xfrm>
              <a:off x="6972299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2010;p31">
              <a:extLst>
                <a:ext uri="{FF2B5EF4-FFF2-40B4-BE49-F238E27FC236}">
                  <a16:creationId xmlns:a16="http://schemas.microsoft.com/office/drawing/2014/main" id="{01CBF398-3E7E-30C1-46AE-1D985E3220DA}"/>
                </a:ext>
              </a:extLst>
            </p:cNvPr>
            <p:cNvSpPr/>
            <p:nvPr/>
          </p:nvSpPr>
          <p:spPr>
            <a:xfrm>
              <a:off x="7002017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2011;p31">
              <a:extLst>
                <a:ext uri="{FF2B5EF4-FFF2-40B4-BE49-F238E27FC236}">
                  <a16:creationId xmlns:a16="http://schemas.microsoft.com/office/drawing/2014/main" id="{FC9C3126-DFFA-8D6D-FCCA-3BDD9E29DD36}"/>
                </a:ext>
              </a:extLst>
            </p:cNvPr>
            <p:cNvSpPr/>
            <p:nvPr/>
          </p:nvSpPr>
          <p:spPr>
            <a:xfrm>
              <a:off x="6912768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2012;p31">
              <a:extLst>
                <a:ext uri="{FF2B5EF4-FFF2-40B4-BE49-F238E27FC236}">
                  <a16:creationId xmlns:a16="http://schemas.microsoft.com/office/drawing/2014/main" id="{924093B5-A840-FBEB-5B67-0C69C325A3F3}"/>
                </a:ext>
              </a:extLst>
            </p:cNvPr>
            <p:cNvSpPr/>
            <p:nvPr/>
          </p:nvSpPr>
          <p:spPr>
            <a:xfrm>
              <a:off x="6882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2013;p31">
              <a:extLst>
                <a:ext uri="{FF2B5EF4-FFF2-40B4-BE49-F238E27FC236}">
                  <a16:creationId xmlns:a16="http://schemas.microsoft.com/office/drawing/2014/main" id="{05F41D9B-FE5A-673A-A242-2FC91363EC26}"/>
                </a:ext>
              </a:extLst>
            </p:cNvPr>
            <p:cNvSpPr/>
            <p:nvPr/>
          </p:nvSpPr>
          <p:spPr>
            <a:xfrm>
              <a:off x="6823423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2014;p31">
              <a:extLst>
                <a:ext uri="{FF2B5EF4-FFF2-40B4-BE49-F238E27FC236}">
                  <a16:creationId xmlns:a16="http://schemas.microsoft.com/office/drawing/2014/main" id="{32FFFCBD-3C35-57F1-1038-CD2DF0079963}"/>
                </a:ext>
              </a:extLst>
            </p:cNvPr>
            <p:cNvSpPr/>
            <p:nvPr/>
          </p:nvSpPr>
          <p:spPr>
            <a:xfrm>
              <a:off x="6763892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2015;p31">
              <a:extLst>
                <a:ext uri="{FF2B5EF4-FFF2-40B4-BE49-F238E27FC236}">
                  <a16:creationId xmlns:a16="http://schemas.microsoft.com/office/drawing/2014/main" id="{FAE795B5-E4D0-B41D-8910-5E84DFC236F1}"/>
                </a:ext>
              </a:extLst>
            </p:cNvPr>
            <p:cNvSpPr/>
            <p:nvPr/>
          </p:nvSpPr>
          <p:spPr>
            <a:xfrm>
              <a:off x="676389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2016;p31">
              <a:extLst>
                <a:ext uri="{FF2B5EF4-FFF2-40B4-BE49-F238E27FC236}">
                  <a16:creationId xmlns:a16="http://schemas.microsoft.com/office/drawing/2014/main" id="{39A4E794-EC62-D6A6-DB63-C8B40CBAB373}"/>
                </a:ext>
              </a:extLst>
            </p:cNvPr>
            <p:cNvSpPr/>
            <p:nvPr/>
          </p:nvSpPr>
          <p:spPr>
            <a:xfrm>
              <a:off x="6734555" y="1760791"/>
              <a:ext cx="327279" cy="148875"/>
            </a:xfrm>
            <a:custGeom>
              <a:avLst/>
              <a:gdLst/>
              <a:ahLst/>
              <a:cxnLst/>
              <a:rect l="l" t="t" r="r" b="b"/>
              <a:pathLst>
                <a:path w="327279" h="148875" extrusionOk="0">
                  <a:moveTo>
                    <a:pt x="297275" y="190"/>
                  </a:moveTo>
                  <a:lnTo>
                    <a:pt x="297275" y="59722"/>
                  </a:lnTo>
                  <a:lnTo>
                    <a:pt x="267557" y="59722"/>
                  </a:lnTo>
                  <a:lnTo>
                    <a:pt x="267557" y="30004"/>
                  </a:lnTo>
                  <a:lnTo>
                    <a:pt x="237839" y="30004"/>
                  </a:lnTo>
                  <a:lnTo>
                    <a:pt x="237839" y="59722"/>
                  </a:lnTo>
                  <a:lnTo>
                    <a:pt x="208121" y="59722"/>
                  </a:lnTo>
                  <a:lnTo>
                    <a:pt x="208121" y="89440"/>
                  </a:lnTo>
                  <a:lnTo>
                    <a:pt x="178403" y="89440"/>
                  </a:lnTo>
                  <a:lnTo>
                    <a:pt x="178403" y="59722"/>
                  </a:lnTo>
                  <a:lnTo>
                    <a:pt x="118872" y="59722"/>
                  </a:lnTo>
                  <a:lnTo>
                    <a:pt x="118872" y="89440"/>
                  </a:lnTo>
                  <a:lnTo>
                    <a:pt x="89154" y="89440"/>
                  </a:lnTo>
                  <a:lnTo>
                    <a:pt x="89154" y="29908"/>
                  </a:lnTo>
                  <a:lnTo>
                    <a:pt x="59436" y="29908"/>
                  </a:lnTo>
                  <a:lnTo>
                    <a:pt x="59436" y="59627"/>
                  </a:lnTo>
                  <a:lnTo>
                    <a:pt x="29718" y="59627"/>
                  </a:lnTo>
                  <a:lnTo>
                    <a:pt x="29718" y="95"/>
                  </a:lnTo>
                  <a:lnTo>
                    <a:pt x="0" y="95"/>
                  </a:lnTo>
                  <a:lnTo>
                    <a:pt x="0" y="89440"/>
                  </a:lnTo>
                  <a:lnTo>
                    <a:pt x="59531" y="89440"/>
                  </a:lnTo>
                  <a:lnTo>
                    <a:pt x="59531" y="119158"/>
                  </a:lnTo>
                  <a:lnTo>
                    <a:pt x="29813" y="119158"/>
                  </a:lnTo>
                  <a:lnTo>
                    <a:pt x="29813" y="148876"/>
                  </a:lnTo>
                  <a:lnTo>
                    <a:pt x="89345" y="148876"/>
                  </a:lnTo>
                  <a:lnTo>
                    <a:pt x="89345" y="119158"/>
                  </a:lnTo>
                  <a:lnTo>
                    <a:pt x="119063" y="119158"/>
                  </a:lnTo>
                  <a:lnTo>
                    <a:pt x="119063" y="148876"/>
                  </a:lnTo>
                  <a:lnTo>
                    <a:pt x="148781" y="148876"/>
                  </a:lnTo>
                  <a:lnTo>
                    <a:pt x="148781" y="119158"/>
                  </a:lnTo>
                  <a:lnTo>
                    <a:pt x="178499" y="119158"/>
                  </a:lnTo>
                  <a:lnTo>
                    <a:pt x="178499" y="148876"/>
                  </a:lnTo>
                  <a:lnTo>
                    <a:pt x="297561" y="148876"/>
                  </a:lnTo>
                  <a:lnTo>
                    <a:pt x="297561" y="89344"/>
                  </a:lnTo>
                  <a:lnTo>
                    <a:pt x="327279" y="89344"/>
                  </a:lnTo>
                  <a:lnTo>
                    <a:pt x="327279" y="0"/>
                  </a:lnTo>
                  <a:lnTo>
                    <a:pt x="297561" y="0"/>
                  </a:lnTo>
                  <a:close/>
                  <a:moveTo>
                    <a:pt x="267557" y="119253"/>
                  </a:moveTo>
                  <a:lnTo>
                    <a:pt x="237839" y="119253"/>
                  </a:lnTo>
                  <a:lnTo>
                    <a:pt x="237839" y="89535"/>
                  </a:lnTo>
                  <a:lnTo>
                    <a:pt x="267557" y="89535"/>
                  </a:lnTo>
                  <a:lnTo>
                    <a:pt x="267557" y="119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2017;p31">
              <a:extLst>
                <a:ext uri="{FF2B5EF4-FFF2-40B4-BE49-F238E27FC236}">
                  <a16:creationId xmlns:a16="http://schemas.microsoft.com/office/drawing/2014/main" id="{E16E9AB6-7B8C-07D3-8526-0A8AB0065946}"/>
                </a:ext>
              </a:extLst>
            </p:cNvPr>
            <p:cNvSpPr/>
            <p:nvPr/>
          </p:nvSpPr>
          <p:spPr>
            <a:xfrm>
              <a:off x="6823423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2018;p31">
              <a:extLst>
                <a:ext uri="{FF2B5EF4-FFF2-40B4-BE49-F238E27FC236}">
                  <a16:creationId xmlns:a16="http://schemas.microsoft.com/office/drawing/2014/main" id="{4999A90E-3818-E101-4A84-F1B9BDB7306D}"/>
                </a:ext>
              </a:extLst>
            </p:cNvPr>
            <p:cNvSpPr/>
            <p:nvPr/>
          </p:nvSpPr>
          <p:spPr>
            <a:xfrm>
              <a:off x="6853237" y="21478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2019;p31">
              <a:extLst>
                <a:ext uri="{FF2B5EF4-FFF2-40B4-BE49-F238E27FC236}">
                  <a16:creationId xmlns:a16="http://schemas.microsoft.com/office/drawing/2014/main" id="{21B36B3C-CD4F-EA65-926E-7E7DF3FF7B97}"/>
                </a:ext>
              </a:extLst>
            </p:cNvPr>
            <p:cNvSpPr/>
            <p:nvPr/>
          </p:nvSpPr>
          <p:spPr>
            <a:xfrm>
              <a:off x="6882955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2020;p31">
              <a:extLst>
                <a:ext uri="{FF2B5EF4-FFF2-40B4-BE49-F238E27FC236}">
                  <a16:creationId xmlns:a16="http://schemas.microsoft.com/office/drawing/2014/main" id="{2AA9CF90-B503-5AA1-A042-C3A9FF7DD6C3}"/>
                </a:ext>
              </a:extLst>
            </p:cNvPr>
            <p:cNvSpPr/>
            <p:nvPr/>
          </p:nvSpPr>
          <p:spPr>
            <a:xfrm>
              <a:off x="679370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2021;p31">
              <a:extLst>
                <a:ext uri="{FF2B5EF4-FFF2-40B4-BE49-F238E27FC236}">
                  <a16:creationId xmlns:a16="http://schemas.microsoft.com/office/drawing/2014/main" id="{D9A43176-FF4B-D4D7-6B99-F74A6AED72DC}"/>
                </a:ext>
              </a:extLst>
            </p:cNvPr>
            <p:cNvSpPr/>
            <p:nvPr/>
          </p:nvSpPr>
          <p:spPr>
            <a:xfrm>
              <a:off x="6823423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2022;p31">
              <a:extLst>
                <a:ext uri="{FF2B5EF4-FFF2-40B4-BE49-F238E27FC236}">
                  <a16:creationId xmlns:a16="http://schemas.microsoft.com/office/drawing/2014/main" id="{C920DF1B-FA30-7148-561F-EE08FB21CEA1}"/>
                </a:ext>
              </a:extLst>
            </p:cNvPr>
            <p:cNvSpPr/>
            <p:nvPr/>
          </p:nvSpPr>
          <p:spPr>
            <a:xfrm>
              <a:off x="6972299" y="2118169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2023;p31">
              <a:extLst>
                <a:ext uri="{FF2B5EF4-FFF2-40B4-BE49-F238E27FC236}">
                  <a16:creationId xmlns:a16="http://schemas.microsoft.com/office/drawing/2014/main" id="{B260A662-93A6-7372-A4A3-6E968BAE35F5}"/>
                </a:ext>
              </a:extLst>
            </p:cNvPr>
            <p:cNvSpPr/>
            <p:nvPr/>
          </p:nvSpPr>
          <p:spPr>
            <a:xfrm>
              <a:off x="6972299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2024;p31">
              <a:extLst>
                <a:ext uri="{FF2B5EF4-FFF2-40B4-BE49-F238E27FC236}">
                  <a16:creationId xmlns:a16="http://schemas.microsoft.com/office/drawing/2014/main" id="{BF795512-B00E-ACE6-1B10-787403A2175F}"/>
                </a:ext>
              </a:extLst>
            </p:cNvPr>
            <p:cNvSpPr/>
            <p:nvPr/>
          </p:nvSpPr>
          <p:spPr>
            <a:xfrm>
              <a:off x="6675024" y="1969388"/>
              <a:ext cx="476154" cy="237934"/>
            </a:xfrm>
            <a:custGeom>
              <a:avLst/>
              <a:gdLst/>
              <a:ahLst/>
              <a:cxnLst/>
              <a:rect l="l" t="t" r="r" b="b"/>
              <a:pathLst>
                <a:path w="476154" h="237934" extrusionOk="0">
                  <a:moveTo>
                    <a:pt x="446056" y="178499"/>
                  </a:moveTo>
                  <a:lnTo>
                    <a:pt x="446056" y="148781"/>
                  </a:lnTo>
                  <a:lnTo>
                    <a:pt x="416338" y="148781"/>
                  </a:lnTo>
                  <a:lnTo>
                    <a:pt x="416338" y="178499"/>
                  </a:lnTo>
                  <a:lnTo>
                    <a:pt x="386620" y="178499"/>
                  </a:lnTo>
                  <a:lnTo>
                    <a:pt x="386620" y="148781"/>
                  </a:lnTo>
                  <a:lnTo>
                    <a:pt x="416338" y="148781"/>
                  </a:lnTo>
                  <a:lnTo>
                    <a:pt x="416338" y="119063"/>
                  </a:lnTo>
                  <a:lnTo>
                    <a:pt x="386620" y="119063"/>
                  </a:lnTo>
                  <a:lnTo>
                    <a:pt x="386620" y="89345"/>
                  </a:lnTo>
                  <a:lnTo>
                    <a:pt x="356902" y="89345"/>
                  </a:lnTo>
                  <a:lnTo>
                    <a:pt x="356902" y="0"/>
                  </a:lnTo>
                  <a:lnTo>
                    <a:pt x="327184" y="0"/>
                  </a:lnTo>
                  <a:lnTo>
                    <a:pt x="327184" y="29718"/>
                  </a:lnTo>
                  <a:lnTo>
                    <a:pt x="118872" y="29718"/>
                  </a:lnTo>
                  <a:lnTo>
                    <a:pt x="118872" y="0"/>
                  </a:lnTo>
                  <a:lnTo>
                    <a:pt x="89154" y="0"/>
                  </a:lnTo>
                  <a:lnTo>
                    <a:pt x="89154" y="89345"/>
                  </a:lnTo>
                  <a:lnTo>
                    <a:pt x="59436" y="89345"/>
                  </a:lnTo>
                  <a:lnTo>
                    <a:pt x="59436" y="119063"/>
                  </a:lnTo>
                  <a:lnTo>
                    <a:pt x="29718" y="119063"/>
                  </a:lnTo>
                  <a:lnTo>
                    <a:pt x="29718" y="148781"/>
                  </a:lnTo>
                  <a:lnTo>
                    <a:pt x="0" y="148781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119063" y="208217"/>
                  </a:lnTo>
                  <a:lnTo>
                    <a:pt x="119063" y="237935"/>
                  </a:lnTo>
                  <a:lnTo>
                    <a:pt x="297656" y="237935"/>
                  </a:lnTo>
                  <a:lnTo>
                    <a:pt x="297656" y="118872"/>
                  </a:lnTo>
                  <a:lnTo>
                    <a:pt x="357188" y="118872"/>
                  </a:lnTo>
                  <a:lnTo>
                    <a:pt x="357188" y="208217"/>
                  </a:lnTo>
                  <a:lnTo>
                    <a:pt x="446437" y="208217"/>
                  </a:lnTo>
                  <a:lnTo>
                    <a:pt x="446437" y="237935"/>
                  </a:lnTo>
                  <a:lnTo>
                    <a:pt x="476155" y="237935"/>
                  </a:lnTo>
                  <a:lnTo>
                    <a:pt x="476155" y="178403"/>
                  </a:lnTo>
                  <a:lnTo>
                    <a:pt x="446437" y="178403"/>
                  </a:lnTo>
                  <a:close/>
                  <a:moveTo>
                    <a:pt x="118682" y="89154"/>
                  </a:moveTo>
                  <a:lnTo>
                    <a:pt x="148400" y="89154"/>
                  </a:lnTo>
                  <a:lnTo>
                    <a:pt x="148400" y="118872"/>
                  </a:lnTo>
                  <a:lnTo>
                    <a:pt x="118682" y="118872"/>
                  </a:lnTo>
                  <a:lnTo>
                    <a:pt x="118682" y="89154"/>
                  </a:lnTo>
                  <a:close/>
                  <a:moveTo>
                    <a:pt x="237744" y="178499"/>
                  </a:moveTo>
                  <a:lnTo>
                    <a:pt x="208026" y="178499"/>
                  </a:lnTo>
                  <a:lnTo>
                    <a:pt x="208026" y="208217"/>
                  </a:lnTo>
                  <a:lnTo>
                    <a:pt x="178308" y="208217"/>
                  </a:lnTo>
                  <a:lnTo>
                    <a:pt x="178308" y="178499"/>
                  </a:lnTo>
                  <a:lnTo>
                    <a:pt x="148590" y="178499"/>
                  </a:lnTo>
                  <a:lnTo>
                    <a:pt x="148590" y="148781"/>
                  </a:lnTo>
                  <a:lnTo>
                    <a:pt x="178308" y="148781"/>
                  </a:lnTo>
                  <a:lnTo>
                    <a:pt x="178308" y="119063"/>
                  </a:lnTo>
                  <a:lnTo>
                    <a:pt x="208026" y="119063"/>
                  </a:lnTo>
                  <a:lnTo>
                    <a:pt x="208026" y="148781"/>
                  </a:lnTo>
                  <a:lnTo>
                    <a:pt x="237744" y="148781"/>
                  </a:lnTo>
                  <a:lnTo>
                    <a:pt x="237744" y="178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2025;p31">
              <a:extLst>
                <a:ext uri="{FF2B5EF4-FFF2-40B4-BE49-F238E27FC236}">
                  <a16:creationId xmlns:a16="http://schemas.microsoft.com/office/drawing/2014/main" id="{078E7549-D05B-1B02-1C1D-6F6E83A58CE6}"/>
                </a:ext>
              </a:extLst>
            </p:cNvPr>
            <p:cNvSpPr/>
            <p:nvPr/>
          </p:nvSpPr>
          <p:spPr>
            <a:xfrm>
              <a:off x="685323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2026;p31">
              <a:extLst>
                <a:ext uri="{FF2B5EF4-FFF2-40B4-BE49-F238E27FC236}">
                  <a16:creationId xmlns:a16="http://schemas.microsoft.com/office/drawing/2014/main" id="{C1A7AE2A-2730-5505-B2D0-D77E9600388C}"/>
                </a:ext>
              </a:extLst>
            </p:cNvPr>
            <p:cNvSpPr/>
            <p:nvPr/>
          </p:nvSpPr>
          <p:spPr>
            <a:xfrm>
              <a:off x="6972299" y="2088356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2027;p31">
              <a:extLst>
                <a:ext uri="{FF2B5EF4-FFF2-40B4-BE49-F238E27FC236}">
                  <a16:creationId xmlns:a16="http://schemas.microsoft.com/office/drawing/2014/main" id="{6669564D-1A84-C70A-65FA-F3F01E37E7CB}"/>
                </a:ext>
              </a:extLst>
            </p:cNvPr>
            <p:cNvSpPr/>
            <p:nvPr/>
          </p:nvSpPr>
          <p:spPr>
            <a:xfrm>
              <a:off x="7210424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2028;p31">
              <a:extLst>
                <a:ext uri="{FF2B5EF4-FFF2-40B4-BE49-F238E27FC236}">
                  <a16:creationId xmlns:a16="http://schemas.microsoft.com/office/drawing/2014/main" id="{0065BC22-B383-9D48-5A0C-1913EF63D874}"/>
                </a:ext>
              </a:extLst>
            </p:cNvPr>
            <p:cNvSpPr/>
            <p:nvPr/>
          </p:nvSpPr>
          <p:spPr>
            <a:xfrm>
              <a:off x="7269955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2029;p31">
              <a:extLst>
                <a:ext uri="{FF2B5EF4-FFF2-40B4-BE49-F238E27FC236}">
                  <a16:creationId xmlns:a16="http://schemas.microsoft.com/office/drawing/2014/main" id="{D2134C80-FC55-3AB0-5256-6C3AA42E9D64}"/>
                </a:ext>
              </a:extLst>
            </p:cNvPr>
            <p:cNvSpPr/>
            <p:nvPr/>
          </p:nvSpPr>
          <p:spPr>
            <a:xfrm>
              <a:off x="7180611" y="277291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2030;p31">
              <a:extLst>
                <a:ext uri="{FF2B5EF4-FFF2-40B4-BE49-F238E27FC236}">
                  <a16:creationId xmlns:a16="http://schemas.microsoft.com/office/drawing/2014/main" id="{499C64D4-AEE4-3D4B-6BD8-13803F4052D2}"/>
                </a:ext>
              </a:extLst>
            </p:cNvPr>
            <p:cNvSpPr/>
            <p:nvPr/>
          </p:nvSpPr>
          <p:spPr>
            <a:xfrm>
              <a:off x="7269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2031;p31">
              <a:extLst>
                <a:ext uri="{FF2B5EF4-FFF2-40B4-BE49-F238E27FC236}">
                  <a16:creationId xmlns:a16="http://schemas.microsoft.com/office/drawing/2014/main" id="{CE555A16-BC11-8A8D-EB84-F7CBA4E988D6}"/>
                </a:ext>
              </a:extLst>
            </p:cNvPr>
            <p:cNvSpPr/>
            <p:nvPr/>
          </p:nvSpPr>
          <p:spPr>
            <a:xfrm>
              <a:off x="73592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2032;p31">
              <a:extLst>
                <a:ext uri="{FF2B5EF4-FFF2-40B4-BE49-F238E27FC236}">
                  <a16:creationId xmlns:a16="http://schemas.microsoft.com/office/drawing/2014/main" id="{0E5FD55F-4843-1347-C39D-7B266543E330}"/>
                </a:ext>
              </a:extLst>
            </p:cNvPr>
            <p:cNvSpPr/>
            <p:nvPr/>
          </p:nvSpPr>
          <p:spPr>
            <a:xfrm>
              <a:off x="7329487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2033;p31">
              <a:extLst>
                <a:ext uri="{FF2B5EF4-FFF2-40B4-BE49-F238E27FC236}">
                  <a16:creationId xmlns:a16="http://schemas.microsoft.com/office/drawing/2014/main" id="{740AC12E-B479-36DB-C98A-38BC4025E6FE}"/>
                </a:ext>
              </a:extLst>
            </p:cNvPr>
            <p:cNvSpPr/>
            <p:nvPr/>
          </p:nvSpPr>
          <p:spPr>
            <a:xfrm>
              <a:off x="6853237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2034;p31">
              <a:extLst>
                <a:ext uri="{FF2B5EF4-FFF2-40B4-BE49-F238E27FC236}">
                  <a16:creationId xmlns:a16="http://schemas.microsoft.com/office/drawing/2014/main" id="{9E3826A4-FEF5-9AED-348B-8BE806C5BE25}"/>
                </a:ext>
              </a:extLst>
            </p:cNvPr>
            <p:cNvSpPr/>
            <p:nvPr/>
          </p:nvSpPr>
          <p:spPr>
            <a:xfrm>
              <a:off x="6972299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2035;p31">
              <a:extLst>
                <a:ext uri="{FF2B5EF4-FFF2-40B4-BE49-F238E27FC236}">
                  <a16:creationId xmlns:a16="http://schemas.microsoft.com/office/drawing/2014/main" id="{25821CFC-81A8-0D8C-FC14-C2505A6CAD1B}"/>
                </a:ext>
              </a:extLst>
            </p:cNvPr>
            <p:cNvSpPr/>
            <p:nvPr/>
          </p:nvSpPr>
          <p:spPr>
            <a:xfrm>
              <a:off x="6882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2036;p31">
              <a:extLst>
                <a:ext uri="{FF2B5EF4-FFF2-40B4-BE49-F238E27FC236}">
                  <a16:creationId xmlns:a16="http://schemas.microsoft.com/office/drawing/2014/main" id="{B5206F83-67F4-BF50-187A-E61812B7AA0E}"/>
                </a:ext>
              </a:extLst>
            </p:cNvPr>
            <p:cNvSpPr/>
            <p:nvPr/>
          </p:nvSpPr>
          <p:spPr>
            <a:xfrm>
              <a:off x="6942486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2037;p31">
              <a:extLst>
                <a:ext uri="{FF2B5EF4-FFF2-40B4-BE49-F238E27FC236}">
                  <a16:creationId xmlns:a16="http://schemas.microsoft.com/office/drawing/2014/main" id="{24417E06-2098-787C-6085-F6EA2057E837}"/>
                </a:ext>
              </a:extLst>
            </p:cNvPr>
            <p:cNvSpPr/>
            <p:nvPr/>
          </p:nvSpPr>
          <p:spPr>
            <a:xfrm>
              <a:off x="6823423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2038;p31">
              <a:extLst>
                <a:ext uri="{FF2B5EF4-FFF2-40B4-BE49-F238E27FC236}">
                  <a16:creationId xmlns:a16="http://schemas.microsoft.com/office/drawing/2014/main" id="{3D5770AF-46DC-F5B0-20DC-DF363321C1AB}"/>
                </a:ext>
              </a:extLst>
            </p:cNvPr>
            <p:cNvSpPr/>
            <p:nvPr/>
          </p:nvSpPr>
          <p:spPr>
            <a:xfrm>
              <a:off x="679370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2039;p31">
              <a:extLst>
                <a:ext uri="{FF2B5EF4-FFF2-40B4-BE49-F238E27FC236}">
                  <a16:creationId xmlns:a16="http://schemas.microsoft.com/office/drawing/2014/main" id="{F486FA68-A16E-1908-CF67-87FD2BABB148}"/>
                </a:ext>
              </a:extLst>
            </p:cNvPr>
            <p:cNvSpPr/>
            <p:nvPr/>
          </p:nvSpPr>
          <p:spPr>
            <a:xfrm>
              <a:off x="691276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2040;p31">
              <a:extLst>
                <a:ext uri="{FF2B5EF4-FFF2-40B4-BE49-F238E27FC236}">
                  <a16:creationId xmlns:a16="http://schemas.microsoft.com/office/drawing/2014/main" id="{01B9D84C-4EE6-D75D-56AB-0117829240AA}"/>
                </a:ext>
              </a:extLst>
            </p:cNvPr>
            <p:cNvSpPr/>
            <p:nvPr/>
          </p:nvSpPr>
          <p:spPr>
            <a:xfrm>
              <a:off x="6734174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2041;p31">
              <a:extLst>
                <a:ext uri="{FF2B5EF4-FFF2-40B4-BE49-F238E27FC236}">
                  <a16:creationId xmlns:a16="http://schemas.microsoft.com/office/drawing/2014/main" id="{6040451E-509E-E539-CBC9-5A0949DAD017}"/>
                </a:ext>
              </a:extLst>
            </p:cNvPr>
            <p:cNvSpPr/>
            <p:nvPr/>
          </p:nvSpPr>
          <p:spPr>
            <a:xfrm>
              <a:off x="6942486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2042;p31">
              <a:extLst>
                <a:ext uri="{FF2B5EF4-FFF2-40B4-BE49-F238E27FC236}">
                  <a16:creationId xmlns:a16="http://schemas.microsoft.com/office/drawing/2014/main" id="{36BC5BE1-D0E9-E01B-1F35-A08C790E2149}"/>
                </a:ext>
              </a:extLst>
            </p:cNvPr>
            <p:cNvSpPr/>
            <p:nvPr/>
          </p:nvSpPr>
          <p:spPr>
            <a:xfrm>
              <a:off x="6823423" y="271348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2043;p31">
              <a:extLst>
                <a:ext uri="{FF2B5EF4-FFF2-40B4-BE49-F238E27FC236}">
                  <a16:creationId xmlns:a16="http://schemas.microsoft.com/office/drawing/2014/main" id="{6A1C7156-663F-570F-93FD-F26DC2F0DBF3}"/>
                </a:ext>
              </a:extLst>
            </p:cNvPr>
            <p:cNvSpPr/>
            <p:nvPr/>
          </p:nvSpPr>
          <p:spPr>
            <a:xfrm>
              <a:off x="6763892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2044;p31">
              <a:extLst>
                <a:ext uri="{FF2B5EF4-FFF2-40B4-BE49-F238E27FC236}">
                  <a16:creationId xmlns:a16="http://schemas.microsoft.com/office/drawing/2014/main" id="{920A839F-F1EE-3E0D-8108-6ECF2F28A278}"/>
                </a:ext>
              </a:extLst>
            </p:cNvPr>
            <p:cNvSpPr/>
            <p:nvPr/>
          </p:nvSpPr>
          <p:spPr>
            <a:xfrm>
              <a:off x="7061548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2045;p31">
              <a:extLst>
                <a:ext uri="{FF2B5EF4-FFF2-40B4-BE49-F238E27FC236}">
                  <a16:creationId xmlns:a16="http://schemas.microsoft.com/office/drawing/2014/main" id="{75C15C50-6A37-7FDB-3859-C47A95F05FE2}"/>
                </a:ext>
              </a:extLst>
            </p:cNvPr>
            <p:cNvSpPr/>
            <p:nvPr/>
          </p:nvSpPr>
          <p:spPr>
            <a:xfrm>
              <a:off x="6644830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2046;p31">
              <a:extLst>
                <a:ext uri="{FF2B5EF4-FFF2-40B4-BE49-F238E27FC236}">
                  <a16:creationId xmlns:a16="http://schemas.microsoft.com/office/drawing/2014/main" id="{F6100ECC-1ED7-972F-C122-C15B1097B6ED}"/>
                </a:ext>
              </a:extLst>
            </p:cNvPr>
            <p:cNvSpPr/>
            <p:nvPr/>
          </p:nvSpPr>
          <p:spPr>
            <a:xfrm>
              <a:off x="679370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2047;p31">
              <a:extLst>
                <a:ext uri="{FF2B5EF4-FFF2-40B4-BE49-F238E27FC236}">
                  <a16:creationId xmlns:a16="http://schemas.microsoft.com/office/drawing/2014/main" id="{673CAB7F-26C2-C611-6B34-1AC8C319F870}"/>
                </a:ext>
              </a:extLst>
            </p:cNvPr>
            <p:cNvSpPr/>
            <p:nvPr/>
          </p:nvSpPr>
          <p:spPr>
            <a:xfrm>
              <a:off x="6823423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2048;p31">
              <a:extLst>
                <a:ext uri="{FF2B5EF4-FFF2-40B4-BE49-F238E27FC236}">
                  <a16:creationId xmlns:a16="http://schemas.microsoft.com/office/drawing/2014/main" id="{7CD3193E-951F-BC11-CA38-BEAB8AC0860A}"/>
                </a:ext>
              </a:extLst>
            </p:cNvPr>
            <p:cNvSpPr/>
            <p:nvPr/>
          </p:nvSpPr>
          <p:spPr>
            <a:xfrm>
              <a:off x="6882955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2049;p31">
              <a:extLst>
                <a:ext uri="{FF2B5EF4-FFF2-40B4-BE49-F238E27FC236}">
                  <a16:creationId xmlns:a16="http://schemas.microsoft.com/office/drawing/2014/main" id="{2D8D07A1-E5B5-6E5B-A7BE-18B5A78C8EF5}"/>
                </a:ext>
              </a:extLst>
            </p:cNvPr>
            <p:cNvSpPr/>
            <p:nvPr/>
          </p:nvSpPr>
          <p:spPr>
            <a:xfrm>
              <a:off x="7002017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2050;p31">
              <a:extLst>
                <a:ext uri="{FF2B5EF4-FFF2-40B4-BE49-F238E27FC236}">
                  <a16:creationId xmlns:a16="http://schemas.microsoft.com/office/drawing/2014/main" id="{6BE68694-A6B4-868A-7382-2608386326B5}"/>
                </a:ext>
              </a:extLst>
            </p:cNvPr>
            <p:cNvSpPr/>
            <p:nvPr/>
          </p:nvSpPr>
          <p:spPr>
            <a:xfrm>
              <a:off x="6882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2051;p31">
              <a:extLst>
                <a:ext uri="{FF2B5EF4-FFF2-40B4-BE49-F238E27FC236}">
                  <a16:creationId xmlns:a16="http://schemas.microsoft.com/office/drawing/2014/main" id="{1C0AF724-E6D3-F59B-CE5A-E8BAC2A5F71A}"/>
                </a:ext>
              </a:extLst>
            </p:cNvPr>
            <p:cNvSpPr/>
            <p:nvPr/>
          </p:nvSpPr>
          <p:spPr>
            <a:xfrm>
              <a:off x="6853237" y="1939480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2052;p31">
              <a:extLst>
                <a:ext uri="{FF2B5EF4-FFF2-40B4-BE49-F238E27FC236}">
                  <a16:creationId xmlns:a16="http://schemas.microsoft.com/office/drawing/2014/main" id="{CAE60154-3DF3-F06B-6DF8-E53C196F932F}"/>
                </a:ext>
              </a:extLst>
            </p:cNvPr>
            <p:cNvSpPr/>
            <p:nvPr/>
          </p:nvSpPr>
          <p:spPr>
            <a:xfrm>
              <a:off x="6793705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2053;p31">
              <a:extLst>
                <a:ext uri="{FF2B5EF4-FFF2-40B4-BE49-F238E27FC236}">
                  <a16:creationId xmlns:a16="http://schemas.microsoft.com/office/drawing/2014/main" id="{9AFC4B35-123B-63F9-56F4-4A1D8B6BBC04}"/>
                </a:ext>
              </a:extLst>
            </p:cNvPr>
            <p:cNvSpPr/>
            <p:nvPr/>
          </p:nvSpPr>
          <p:spPr>
            <a:xfrm>
              <a:off x="664483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2054;p31">
              <a:extLst>
                <a:ext uri="{FF2B5EF4-FFF2-40B4-BE49-F238E27FC236}">
                  <a16:creationId xmlns:a16="http://schemas.microsoft.com/office/drawing/2014/main" id="{03C8EA83-6243-4FB5-89E4-5F0F5111AC57}"/>
                </a:ext>
              </a:extLst>
            </p:cNvPr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2055;p31">
              <a:extLst>
                <a:ext uri="{FF2B5EF4-FFF2-40B4-BE49-F238E27FC236}">
                  <a16:creationId xmlns:a16="http://schemas.microsoft.com/office/drawing/2014/main" id="{8AA5F4F6-19AA-C458-6A9D-98BA3815598D}"/>
                </a:ext>
              </a:extLst>
            </p:cNvPr>
            <p:cNvSpPr/>
            <p:nvPr/>
          </p:nvSpPr>
          <p:spPr>
            <a:xfrm>
              <a:off x="7150893" y="238601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2056;p31">
              <a:extLst>
                <a:ext uri="{FF2B5EF4-FFF2-40B4-BE49-F238E27FC236}">
                  <a16:creationId xmlns:a16="http://schemas.microsoft.com/office/drawing/2014/main" id="{9301321F-95AB-6225-91A7-EC1CF7B10831}"/>
                </a:ext>
              </a:extLst>
            </p:cNvPr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2057;p31">
              <a:extLst>
                <a:ext uri="{FF2B5EF4-FFF2-40B4-BE49-F238E27FC236}">
                  <a16:creationId xmlns:a16="http://schemas.microsoft.com/office/drawing/2014/main" id="{D5B628F7-85A7-7909-7AB8-08CFE6149E90}"/>
                </a:ext>
              </a:extLst>
            </p:cNvPr>
            <p:cNvSpPr/>
            <p:nvPr/>
          </p:nvSpPr>
          <p:spPr>
            <a:xfrm>
              <a:off x="7061548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2058;p31">
              <a:extLst>
                <a:ext uri="{FF2B5EF4-FFF2-40B4-BE49-F238E27FC236}">
                  <a16:creationId xmlns:a16="http://schemas.microsoft.com/office/drawing/2014/main" id="{8BB5F061-3E75-9BC1-F6B1-AEBDED244EC6}"/>
                </a:ext>
              </a:extLst>
            </p:cNvPr>
            <p:cNvSpPr/>
            <p:nvPr/>
          </p:nvSpPr>
          <p:spPr>
            <a:xfrm>
              <a:off x="6704361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2059;p31">
              <a:extLst>
                <a:ext uri="{FF2B5EF4-FFF2-40B4-BE49-F238E27FC236}">
                  <a16:creationId xmlns:a16="http://schemas.microsoft.com/office/drawing/2014/main" id="{8B860EAD-9551-439D-739F-BC823B324C1E}"/>
                </a:ext>
              </a:extLst>
            </p:cNvPr>
            <p:cNvSpPr/>
            <p:nvPr/>
          </p:nvSpPr>
          <p:spPr>
            <a:xfrm>
              <a:off x="7002017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2060;p31">
              <a:extLst>
                <a:ext uri="{FF2B5EF4-FFF2-40B4-BE49-F238E27FC236}">
                  <a16:creationId xmlns:a16="http://schemas.microsoft.com/office/drawing/2014/main" id="{02F51C49-3B74-A23B-FFCE-62AE72CF1EBE}"/>
                </a:ext>
              </a:extLst>
            </p:cNvPr>
            <p:cNvSpPr/>
            <p:nvPr/>
          </p:nvSpPr>
          <p:spPr>
            <a:xfrm>
              <a:off x="7061548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2061;p31">
              <a:extLst>
                <a:ext uri="{FF2B5EF4-FFF2-40B4-BE49-F238E27FC236}">
                  <a16:creationId xmlns:a16="http://schemas.microsoft.com/office/drawing/2014/main" id="{D23FC363-06F1-67DE-9235-D103970FF0F8}"/>
                </a:ext>
              </a:extLst>
            </p:cNvPr>
            <p:cNvSpPr/>
            <p:nvPr/>
          </p:nvSpPr>
          <p:spPr>
            <a:xfrm>
              <a:off x="6763892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2062;p31">
              <a:extLst>
                <a:ext uri="{FF2B5EF4-FFF2-40B4-BE49-F238E27FC236}">
                  <a16:creationId xmlns:a16="http://schemas.microsoft.com/office/drawing/2014/main" id="{B4D7C598-C03E-C3FB-5D62-246143220414}"/>
                </a:ext>
              </a:extLst>
            </p:cNvPr>
            <p:cNvSpPr/>
            <p:nvPr/>
          </p:nvSpPr>
          <p:spPr>
            <a:xfrm>
              <a:off x="6704361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2063;p31">
              <a:extLst>
                <a:ext uri="{FF2B5EF4-FFF2-40B4-BE49-F238E27FC236}">
                  <a16:creationId xmlns:a16="http://schemas.microsoft.com/office/drawing/2014/main" id="{46BECEEC-FACD-2815-7A9D-D392F5910D8F}"/>
                </a:ext>
              </a:extLst>
            </p:cNvPr>
            <p:cNvSpPr/>
            <p:nvPr/>
          </p:nvSpPr>
          <p:spPr>
            <a:xfrm>
              <a:off x="697229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2064;p31">
              <a:extLst>
                <a:ext uri="{FF2B5EF4-FFF2-40B4-BE49-F238E27FC236}">
                  <a16:creationId xmlns:a16="http://schemas.microsoft.com/office/drawing/2014/main" id="{25F33E84-7718-21CD-4DA6-2C9741BA1601}"/>
                </a:ext>
              </a:extLst>
            </p:cNvPr>
            <p:cNvSpPr/>
            <p:nvPr/>
          </p:nvSpPr>
          <p:spPr>
            <a:xfrm rot="-5400000">
              <a:off x="6793705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2065;p31">
              <a:extLst>
                <a:ext uri="{FF2B5EF4-FFF2-40B4-BE49-F238E27FC236}">
                  <a16:creationId xmlns:a16="http://schemas.microsoft.com/office/drawing/2014/main" id="{DDCB6CD2-B552-397B-6BAE-7F9CC1B21756}"/>
                </a:ext>
              </a:extLst>
            </p:cNvPr>
            <p:cNvSpPr/>
            <p:nvPr/>
          </p:nvSpPr>
          <p:spPr>
            <a:xfrm rot="-5400000">
              <a:off x="6942581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2066;p31">
              <a:extLst>
                <a:ext uri="{FF2B5EF4-FFF2-40B4-BE49-F238E27FC236}">
                  <a16:creationId xmlns:a16="http://schemas.microsoft.com/office/drawing/2014/main" id="{6672C023-3DB0-D923-B1EA-7FD5B69AB523}"/>
                </a:ext>
              </a:extLst>
            </p:cNvPr>
            <p:cNvSpPr/>
            <p:nvPr/>
          </p:nvSpPr>
          <p:spPr>
            <a:xfrm rot="-5400000">
              <a:off x="6853237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2067;p31">
              <a:extLst>
                <a:ext uri="{FF2B5EF4-FFF2-40B4-BE49-F238E27FC236}">
                  <a16:creationId xmlns:a16="http://schemas.microsoft.com/office/drawing/2014/main" id="{16124D23-4250-A7DB-2177-55FE6CE4198F}"/>
                </a:ext>
              </a:extLst>
            </p:cNvPr>
            <p:cNvSpPr/>
            <p:nvPr/>
          </p:nvSpPr>
          <p:spPr>
            <a:xfrm rot="-5400000">
              <a:off x="7002017" y="173126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2068;p31">
            <a:extLst>
              <a:ext uri="{FF2B5EF4-FFF2-40B4-BE49-F238E27FC236}">
                <a16:creationId xmlns:a16="http://schemas.microsoft.com/office/drawing/2014/main" id="{17847585-FA40-932D-EB0F-8CFD0B81D0F5}"/>
              </a:ext>
            </a:extLst>
          </p:cNvPr>
          <p:cNvGrpSpPr/>
          <p:nvPr/>
        </p:nvGrpSpPr>
        <p:grpSpPr>
          <a:xfrm>
            <a:off x="8377012" y="3701753"/>
            <a:ext cx="515123" cy="1184839"/>
            <a:chOff x="4873846" y="3904107"/>
            <a:chExt cx="595312" cy="1369123"/>
          </a:xfrm>
        </p:grpSpPr>
        <p:sp>
          <p:nvSpPr>
            <p:cNvPr id="1957" name="Google Shape;2069;p31">
              <a:extLst>
                <a:ext uri="{FF2B5EF4-FFF2-40B4-BE49-F238E27FC236}">
                  <a16:creationId xmlns:a16="http://schemas.microsoft.com/office/drawing/2014/main" id="{77BD9058-13A5-74F8-3346-8F769735DF7D}"/>
                </a:ext>
              </a:extLst>
            </p:cNvPr>
            <p:cNvSpPr/>
            <p:nvPr/>
          </p:nvSpPr>
          <p:spPr>
            <a:xfrm>
              <a:off x="4873846" y="3933825"/>
              <a:ext cx="595312" cy="1339405"/>
            </a:xfrm>
            <a:custGeom>
              <a:avLst/>
              <a:gdLst/>
              <a:ahLst/>
              <a:cxnLst/>
              <a:rect l="l" t="t" r="r" b="b"/>
              <a:pathLst>
                <a:path w="595312" h="1339405" extrusionOk="0">
                  <a:moveTo>
                    <a:pt x="565499" y="238125"/>
                  </a:moveTo>
                  <a:lnTo>
                    <a:pt x="535781" y="238125"/>
                  </a:lnTo>
                  <a:lnTo>
                    <a:pt x="535781" y="208407"/>
                  </a:lnTo>
                  <a:lnTo>
                    <a:pt x="505968" y="208407"/>
                  </a:lnTo>
                  <a:lnTo>
                    <a:pt x="505968" y="178594"/>
                  </a:lnTo>
                  <a:lnTo>
                    <a:pt x="446437" y="178594"/>
                  </a:lnTo>
                  <a:lnTo>
                    <a:pt x="446437" y="119063"/>
                  </a:lnTo>
                  <a:lnTo>
                    <a:pt x="416719" y="119063"/>
                  </a:lnTo>
                  <a:lnTo>
                    <a:pt x="416719" y="178594"/>
                  </a:lnTo>
                  <a:lnTo>
                    <a:pt x="357187" y="178594"/>
                  </a:lnTo>
                  <a:lnTo>
                    <a:pt x="327374" y="178594"/>
                  </a:lnTo>
                  <a:lnTo>
                    <a:pt x="327374" y="148780"/>
                  </a:lnTo>
                  <a:lnTo>
                    <a:pt x="297656" y="148780"/>
                  </a:lnTo>
                  <a:lnTo>
                    <a:pt x="297656" y="89345"/>
                  </a:lnTo>
                  <a:lnTo>
                    <a:pt x="267843" y="89345"/>
                  </a:lnTo>
                  <a:lnTo>
                    <a:pt x="267843" y="59531"/>
                  </a:lnTo>
                  <a:lnTo>
                    <a:pt x="238125" y="59531"/>
                  </a:lnTo>
                  <a:lnTo>
                    <a:pt x="238125" y="29718"/>
                  </a:lnTo>
                  <a:lnTo>
                    <a:pt x="208312" y="29718"/>
                  </a:lnTo>
                  <a:lnTo>
                    <a:pt x="208312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119063" y="29718"/>
                  </a:lnTo>
                  <a:lnTo>
                    <a:pt x="119063" y="59531"/>
                  </a:lnTo>
                  <a:lnTo>
                    <a:pt x="89249" y="59531"/>
                  </a:lnTo>
                  <a:lnTo>
                    <a:pt x="89249" y="89345"/>
                  </a:lnTo>
                  <a:lnTo>
                    <a:pt x="59531" y="89345"/>
                  </a:lnTo>
                  <a:lnTo>
                    <a:pt x="59531" y="119063"/>
                  </a:lnTo>
                  <a:lnTo>
                    <a:pt x="59531" y="148780"/>
                  </a:lnTo>
                  <a:lnTo>
                    <a:pt x="29718" y="148780"/>
                  </a:lnTo>
                  <a:lnTo>
                    <a:pt x="29718" y="178594"/>
                  </a:lnTo>
                  <a:lnTo>
                    <a:pt x="0" y="178594"/>
                  </a:lnTo>
                  <a:lnTo>
                    <a:pt x="0" y="208407"/>
                  </a:lnTo>
                  <a:lnTo>
                    <a:pt x="0" y="297656"/>
                  </a:lnTo>
                  <a:lnTo>
                    <a:pt x="0" y="1250156"/>
                  </a:lnTo>
                  <a:lnTo>
                    <a:pt x="29718" y="1250156"/>
                  </a:lnTo>
                  <a:lnTo>
                    <a:pt x="29718" y="1279970"/>
                  </a:lnTo>
                  <a:lnTo>
                    <a:pt x="59531" y="1279970"/>
                  </a:lnTo>
                  <a:lnTo>
                    <a:pt x="59531" y="1309688"/>
                  </a:lnTo>
                  <a:lnTo>
                    <a:pt x="89249" y="1309688"/>
                  </a:lnTo>
                  <a:lnTo>
                    <a:pt x="89249" y="1339406"/>
                  </a:lnTo>
                  <a:lnTo>
                    <a:pt x="267843" y="1339406"/>
                  </a:lnTo>
                  <a:lnTo>
                    <a:pt x="267843" y="1309688"/>
                  </a:lnTo>
                  <a:lnTo>
                    <a:pt x="297656" y="1309688"/>
                  </a:lnTo>
                  <a:lnTo>
                    <a:pt x="297656" y="1279970"/>
                  </a:lnTo>
                  <a:lnTo>
                    <a:pt x="327374" y="1279970"/>
                  </a:lnTo>
                  <a:lnTo>
                    <a:pt x="327374" y="1250156"/>
                  </a:lnTo>
                  <a:lnTo>
                    <a:pt x="357187" y="1250156"/>
                  </a:lnTo>
                  <a:lnTo>
                    <a:pt x="357187" y="535781"/>
                  </a:lnTo>
                  <a:lnTo>
                    <a:pt x="565499" y="535781"/>
                  </a:lnTo>
                  <a:lnTo>
                    <a:pt x="565499" y="505968"/>
                  </a:lnTo>
                  <a:lnTo>
                    <a:pt x="595313" y="505968"/>
                  </a:lnTo>
                  <a:lnTo>
                    <a:pt x="595313" y="297656"/>
                  </a:lnTo>
                  <a:lnTo>
                    <a:pt x="565499" y="297656"/>
                  </a:lnTo>
                  <a:lnTo>
                    <a:pt x="565499" y="238125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2070;p31">
              <a:extLst>
                <a:ext uri="{FF2B5EF4-FFF2-40B4-BE49-F238E27FC236}">
                  <a16:creationId xmlns:a16="http://schemas.microsoft.com/office/drawing/2014/main" id="{6D9C896D-453E-6D4B-BAC6-2A829864B4BD}"/>
                </a:ext>
              </a:extLst>
            </p:cNvPr>
            <p:cNvSpPr/>
            <p:nvPr/>
          </p:nvSpPr>
          <p:spPr>
            <a:xfrm>
              <a:off x="5260752" y="3993356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2071;p31">
              <a:extLst>
                <a:ext uri="{FF2B5EF4-FFF2-40B4-BE49-F238E27FC236}">
                  <a16:creationId xmlns:a16="http://schemas.microsoft.com/office/drawing/2014/main" id="{7A376E28-FE47-D32B-DBC1-E2CC350C4D03}"/>
                </a:ext>
              </a:extLst>
            </p:cNvPr>
            <p:cNvSpPr/>
            <p:nvPr/>
          </p:nvSpPr>
          <p:spPr>
            <a:xfrm>
              <a:off x="5171503" y="393382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2072;p31">
              <a:extLst>
                <a:ext uri="{FF2B5EF4-FFF2-40B4-BE49-F238E27FC236}">
                  <a16:creationId xmlns:a16="http://schemas.microsoft.com/office/drawing/2014/main" id="{8F864D0F-255C-A6BB-87BD-2841F9D8C60F}"/>
                </a:ext>
              </a:extLst>
            </p:cNvPr>
            <p:cNvSpPr/>
            <p:nvPr/>
          </p:nvSpPr>
          <p:spPr>
            <a:xfrm>
              <a:off x="5082158" y="3904107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2073;p31">
              <a:extLst>
                <a:ext uri="{FF2B5EF4-FFF2-40B4-BE49-F238E27FC236}">
                  <a16:creationId xmlns:a16="http://schemas.microsoft.com/office/drawing/2014/main" id="{ED3F5AC1-E573-772E-28BD-2C0FCF541A3D}"/>
                </a:ext>
              </a:extLst>
            </p:cNvPr>
            <p:cNvSpPr/>
            <p:nvPr/>
          </p:nvSpPr>
          <p:spPr>
            <a:xfrm>
              <a:off x="5231034" y="396354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2" name="Google Shape;2074;p31">
              <a:extLst>
                <a:ext uri="{FF2B5EF4-FFF2-40B4-BE49-F238E27FC236}">
                  <a16:creationId xmlns:a16="http://schemas.microsoft.com/office/drawing/2014/main" id="{992C2576-6756-AD81-7C3F-856A6649ABD5}"/>
                </a:ext>
              </a:extLst>
            </p:cNvPr>
            <p:cNvGrpSpPr/>
            <p:nvPr/>
          </p:nvGrpSpPr>
          <p:grpSpPr>
            <a:xfrm>
              <a:off x="4873846" y="3904107"/>
              <a:ext cx="595218" cy="1369123"/>
              <a:chOff x="4873846" y="3904107"/>
              <a:chExt cx="595218" cy="1369123"/>
            </a:xfrm>
          </p:grpSpPr>
          <p:sp>
            <p:nvSpPr>
              <p:cNvPr id="2008" name="Google Shape;2075;p31">
                <a:extLst>
                  <a:ext uri="{FF2B5EF4-FFF2-40B4-BE49-F238E27FC236}">
                    <a16:creationId xmlns:a16="http://schemas.microsoft.com/office/drawing/2014/main" id="{776C1F76-87B2-C69C-8E45-1BB78E315A50}"/>
                  </a:ext>
                </a:extLst>
              </p:cNvPr>
              <p:cNvSpPr/>
              <p:nvPr/>
            </p:nvSpPr>
            <p:spPr>
              <a:xfrm>
                <a:off x="5409628" y="417195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76;p31">
                <a:extLst>
                  <a:ext uri="{FF2B5EF4-FFF2-40B4-BE49-F238E27FC236}">
                    <a16:creationId xmlns:a16="http://schemas.microsoft.com/office/drawing/2014/main" id="{BE6E5085-172F-BC66-591D-70B698C0192B}"/>
                  </a:ext>
                </a:extLst>
              </p:cNvPr>
              <p:cNvSpPr/>
              <p:nvPr/>
            </p:nvSpPr>
            <p:spPr>
              <a:xfrm>
                <a:off x="5439346" y="4231481"/>
                <a:ext cx="29718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77;p31">
                <a:extLst>
                  <a:ext uri="{FF2B5EF4-FFF2-40B4-BE49-F238E27FC236}">
                    <a16:creationId xmlns:a16="http://schemas.microsoft.com/office/drawing/2014/main" id="{9D5CD4C6-4B94-888D-F9B5-1BE62D9BF796}"/>
                  </a:ext>
                </a:extLst>
              </p:cNvPr>
              <p:cNvSpPr/>
              <p:nvPr/>
            </p:nvSpPr>
            <p:spPr>
              <a:xfrm>
                <a:off x="5231034" y="4439793"/>
                <a:ext cx="208406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9718" extrusionOk="0">
                    <a:moveTo>
                      <a:pt x="0" y="0"/>
                    </a:move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78;p31">
                <a:extLst>
                  <a:ext uri="{FF2B5EF4-FFF2-40B4-BE49-F238E27FC236}">
                    <a16:creationId xmlns:a16="http://schemas.microsoft.com/office/drawing/2014/main" id="{FEFAF69D-3EFF-0AF4-22F7-BE6EAFAAC69F}"/>
                  </a:ext>
                </a:extLst>
              </p:cNvPr>
              <p:cNvSpPr/>
              <p:nvPr/>
            </p:nvSpPr>
            <p:spPr>
              <a:xfrm>
                <a:off x="537981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79;p31">
                <a:extLst>
                  <a:ext uri="{FF2B5EF4-FFF2-40B4-BE49-F238E27FC236}">
                    <a16:creationId xmlns:a16="http://schemas.microsoft.com/office/drawing/2014/main" id="{3C08A0B9-C0C7-7722-F170-F6DBBB3D86EA}"/>
                  </a:ext>
                </a:extLst>
              </p:cNvPr>
              <p:cNvSpPr/>
              <p:nvPr/>
            </p:nvSpPr>
            <p:spPr>
              <a:xfrm>
                <a:off x="5231034" y="4112418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80;p31">
                <a:extLst>
                  <a:ext uri="{FF2B5EF4-FFF2-40B4-BE49-F238E27FC236}">
                    <a16:creationId xmlns:a16="http://schemas.microsoft.com/office/drawing/2014/main" id="{DDED8B40-2015-246A-B550-8D1B221A9E76}"/>
                  </a:ext>
                </a:extLst>
              </p:cNvPr>
              <p:cNvSpPr/>
              <p:nvPr/>
            </p:nvSpPr>
            <p:spPr>
              <a:xfrm>
                <a:off x="5260752" y="417195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81;p31">
                <a:extLst>
                  <a:ext uri="{FF2B5EF4-FFF2-40B4-BE49-F238E27FC236}">
                    <a16:creationId xmlns:a16="http://schemas.microsoft.com/office/drawing/2014/main" id="{34A32D36-8995-27FB-8FEF-51AF54BC4854}"/>
                  </a:ext>
                </a:extLst>
              </p:cNvPr>
              <p:cNvSpPr/>
              <p:nvPr/>
            </p:nvSpPr>
            <p:spPr>
              <a:xfrm>
                <a:off x="5231034" y="4380357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82;p31">
                <a:extLst>
                  <a:ext uri="{FF2B5EF4-FFF2-40B4-BE49-F238E27FC236}">
                    <a16:creationId xmlns:a16="http://schemas.microsoft.com/office/drawing/2014/main" id="{AA82176C-08E0-16B2-7B2B-DA58505ACF99}"/>
                  </a:ext>
                </a:extLst>
              </p:cNvPr>
              <p:cNvSpPr/>
              <p:nvPr/>
            </p:nvSpPr>
            <p:spPr>
              <a:xfrm>
                <a:off x="5350096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83;p31">
                <a:extLst>
                  <a:ext uri="{FF2B5EF4-FFF2-40B4-BE49-F238E27FC236}">
                    <a16:creationId xmlns:a16="http://schemas.microsoft.com/office/drawing/2014/main" id="{B66D3750-99E3-3B8E-A73A-94298B166DD6}"/>
                  </a:ext>
                </a:extLst>
              </p:cNvPr>
              <p:cNvSpPr/>
              <p:nvPr/>
            </p:nvSpPr>
            <p:spPr>
              <a:xfrm>
                <a:off x="5379814" y="4261294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84;p31">
                <a:extLst>
                  <a:ext uri="{FF2B5EF4-FFF2-40B4-BE49-F238E27FC236}">
                    <a16:creationId xmlns:a16="http://schemas.microsoft.com/office/drawing/2014/main" id="{22D3D6AB-725A-D92C-FC2C-761874C8A41E}"/>
                  </a:ext>
                </a:extLst>
              </p:cNvPr>
              <p:cNvSpPr/>
              <p:nvPr/>
            </p:nvSpPr>
            <p:spPr>
              <a:xfrm>
                <a:off x="5231034" y="4201668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85;p31">
                <a:extLst>
                  <a:ext uri="{FF2B5EF4-FFF2-40B4-BE49-F238E27FC236}">
                    <a16:creationId xmlns:a16="http://schemas.microsoft.com/office/drawing/2014/main" id="{1A4CC647-76BF-C131-C4BB-DD5FD190E094}"/>
                  </a:ext>
                </a:extLst>
              </p:cNvPr>
              <p:cNvSpPr/>
              <p:nvPr/>
            </p:nvSpPr>
            <p:spPr>
              <a:xfrm>
                <a:off x="5290565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86;p31">
                <a:extLst>
                  <a:ext uri="{FF2B5EF4-FFF2-40B4-BE49-F238E27FC236}">
                    <a16:creationId xmlns:a16="http://schemas.microsoft.com/office/drawing/2014/main" id="{136AD88D-CF0A-078C-09D2-85A37D68887C}"/>
                  </a:ext>
                </a:extLst>
              </p:cNvPr>
              <p:cNvSpPr/>
              <p:nvPr/>
            </p:nvSpPr>
            <p:spPr>
              <a:xfrm>
                <a:off x="5260752" y="3993356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87;p31">
                <a:extLst>
                  <a:ext uri="{FF2B5EF4-FFF2-40B4-BE49-F238E27FC236}">
                    <a16:creationId xmlns:a16="http://schemas.microsoft.com/office/drawing/2014/main" id="{2594AF2C-BF81-A5EE-63A3-4BCE0963312F}"/>
                  </a:ext>
                </a:extLst>
              </p:cNvPr>
              <p:cNvSpPr/>
              <p:nvPr/>
            </p:nvSpPr>
            <p:spPr>
              <a:xfrm>
                <a:off x="5171503" y="393382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88;p31">
                <a:extLst>
                  <a:ext uri="{FF2B5EF4-FFF2-40B4-BE49-F238E27FC236}">
                    <a16:creationId xmlns:a16="http://schemas.microsoft.com/office/drawing/2014/main" id="{D9DDFB8E-DB25-F327-D62D-FC16753FC29A}"/>
                  </a:ext>
                </a:extLst>
              </p:cNvPr>
              <p:cNvSpPr/>
              <p:nvPr/>
            </p:nvSpPr>
            <p:spPr>
              <a:xfrm>
                <a:off x="5082158" y="3904107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89;p31">
                <a:extLst>
                  <a:ext uri="{FF2B5EF4-FFF2-40B4-BE49-F238E27FC236}">
                    <a16:creationId xmlns:a16="http://schemas.microsoft.com/office/drawing/2014/main" id="{D9C8A565-4824-7F43-3172-1AA67A0273D6}"/>
                  </a:ext>
                </a:extLst>
              </p:cNvPr>
              <p:cNvSpPr/>
              <p:nvPr/>
            </p:nvSpPr>
            <p:spPr>
              <a:xfrm>
                <a:off x="5052440" y="39338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90;p31">
                <a:extLst>
                  <a:ext uri="{FF2B5EF4-FFF2-40B4-BE49-F238E27FC236}">
                    <a16:creationId xmlns:a16="http://schemas.microsoft.com/office/drawing/2014/main" id="{ED205537-2FEC-6087-C208-943969BDC70C}"/>
                  </a:ext>
                </a:extLst>
              </p:cNvPr>
              <p:cNvSpPr/>
              <p:nvPr/>
            </p:nvSpPr>
            <p:spPr>
              <a:xfrm>
                <a:off x="5082158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91;p31">
                <a:extLst>
                  <a:ext uri="{FF2B5EF4-FFF2-40B4-BE49-F238E27FC236}">
                    <a16:creationId xmlns:a16="http://schemas.microsoft.com/office/drawing/2014/main" id="{B49E270B-4333-D8D6-FE8A-CF4467A7E909}"/>
                  </a:ext>
                </a:extLst>
              </p:cNvPr>
              <p:cNvSpPr/>
              <p:nvPr/>
            </p:nvSpPr>
            <p:spPr>
              <a:xfrm>
                <a:off x="5052440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92;p31">
                <a:extLst>
                  <a:ext uri="{FF2B5EF4-FFF2-40B4-BE49-F238E27FC236}">
                    <a16:creationId xmlns:a16="http://schemas.microsoft.com/office/drawing/2014/main" id="{2BFA9633-87E9-6021-1C1F-A6ED49B0780D}"/>
                  </a:ext>
                </a:extLst>
              </p:cNvPr>
              <p:cNvSpPr/>
              <p:nvPr/>
            </p:nvSpPr>
            <p:spPr>
              <a:xfrm>
                <a:off x="5231034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93;p31">
                <a:extLst>
                  <a:ext uri="{FF2B5EF4-FFF2-40B4-BE49-F238E27FC236}">
                    <a16:creationId xmlns:a16="http://schemas.microsoft.com/office/drawing/2014/main" id="{17173732-C2D8-B223-B626-DBC4ED28DC66}"/>
                  </a:ext>
                </a:extLst>
              </p:cNvPr>
              <p:cNvSpPr/>
              <p:nvPr/>
            </p:nvSpPr>
            <p:spPr>
              <a:xfrm>
                <a:off x="5052440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94;p31">
                <a:extLst>
                  <a:ext uri="{FF2B5EF4-FFF2-40B4-BE49-F238E27FC236}">
                    <a16:creationId xmlns:a16="http://schemas.microsoft.com/office/drawing/2014/main" id="{E9EF160E-A6E4-A741-4693-779EA93B2158}"/>
                  </a:ext>
                </a:extLst>
              </p:cNvPr>
              <p:cNvSpPr/>
              <p:nvPr/>
            </p:nvSpPr>
            <p:spPr>
              <a:xfrm>
                <a:off x="5171503" y="4469606"/>
                <a:ext cx="29717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14878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48780"/>
                    </a:lnTo>
                    <a:lnTo>
                      <a:pt x="0" y="1487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95;p31">
                <a:extLst>
                  <a:ext uri="{FF2B5EF4-FFF2-40B4-BE49-F238E27FC236}">
                    <a16:creationId xmlns:a16="http://schemas.microsoft.com/office/drawing/2014/main" id="{33CDCEFC-15CA-027F-E0BD-ED8007CA3C90}"/>
                  </a:ext>
                </a:extLst>
              </p:cNvPr>
              <p:cNvSpPr/>
              <p:nvPr/>
            </p:nvSpPr>
            <p:spPr>
              <a:xfrm>
                <a:off x="4903564" y="473754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96;p31">
                <a:extLst>
                  <a:ext uri="{FF2B5EF4-FFF2-40B4-BE49-F238E27FC236}">
                    <a16:creationId xmlns:a16="http://schemas.microsoft.com/office/drawing/2014/main" id="{BC681247-A90E-1B34-2B8D-2F0E2AAF5167}"/>
                  </a:ext>
                </a:extLst>
              </p:cNvPr>
              <p:cNvSpPr/>
              <p:nvPr/>
            </p:nvSpPr>
            <p:spPr>
              <a:xfrm>
                <a:off x="5171503" y="49756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97;p31">
                <a:extLst>
                  <a:ext uri="{FF2B5EF4-FFF2-40B4-BE49-F238E27FC236}">
                    <a16:creationId xmlns:a16="http://schemas.microsoft.com/office/drawing/2014/main" id="{4C1270C8-8005-362A-F1CE-490B430606DD}"/>
                  </a:ext>
                </a:extLst>
              </p:cNvPr>
              <p:cNvSpPr/>
              <p:nvPr/>
            </p:nvSpPr>
            <p:spPr>
              <a:xfrm>
                <a:off x="4933378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98;p31">
                <a:extLst>
                  <a:ext uri="{FF2B5EF4-FFF2-40B4-BE49-F238E27FC236}">
                    <a16:creationId xmlns:a16="http://schemas.microsoft.com/office/drawing/2014/main" id="{ED0CB55F-03A4-5ECC-EC6B-C952B0541C80}"/>
                  </a:ext>
                </a:extLst>
              </p:cNvPr>
              <p:cNvSpPr/>
              <p:nvPr/>
            </p:nvSpPr>
            <p:spPr>
              <a:xfrm>
                <a:off x="4903564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99;p31">
                <a:extLst>
                  <a:ext uri="{FF2B5EF4-FFF2-40B4-BE49-F238E27FC236}">
                    <a16:creationId xmlns:a16="http://schemas.microsoft.com/office/drawing/2014/main" id="{408CC86C-7335-C843-DBB3-F8A853C7A3D4}"/>
                  </a:ext>
                </a:extLst>
              </p:cNvPr>
              <p:cNvSpPr/>
              <p:nvPr/>
            </p:nvSpPr>
            <p:spPr>
              <a:xfrm>
                <a:off x="4873846" y="4231481"/>
                <a:ext cx="29718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5250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952500"/>
                    </a:lnTo>
                    <a:lnTo>
                      <a:pt x="0" y="952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100;p31">
                <a:extLst>
                  <a:ext uri="{FF2B5EF4-FFF2-40B4-BE49-F238E27FC236}">
                    <a16:creationId xmlns:a16="http://schemas.microsoft.com/office/drawing/2014/main" id="{FF2EE3E6-4E3C-B54E-B366-9A408931177B}"/>
                  </a:ext>
                </a:extLst>
              </p:cNvPr>
              <p:cNvSpPr/>
              <p:nvPr/>
            </p:nvSpPr>
            <p:spPr>
              <a:xfrm>
                <a:off x="4903564" y="4796980"/>
                <a:ext cx="29718" cy="32746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2746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27470"/>
                    </a:lnTo>
                    <a:lnTo>
                      <a:pt x="0" y="3274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101;p31">
                <a:extLst>
                  <a:ext uri="{FF2B5EF4-FFF2-40B4-BE49-F238E27FC236}">
                    <a16:creationId xmlns:a16="http://schemas.microsoft.com/office/drawing/2014/main" id="{090D0543-ADE3-296B-5685-AFC3803668BE}"/>
                  </a:ext>
                </a:extLst>
              </p:cNvPr>
              <p:cNvSpPr/>
              <p:nvPr/>
            </p:nvSpPr>
            <p:spPr>
              <a:xfrm>
                <a:off x="4933378" y="4291012"/>
                <a:ext cx="29718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102;p31">
                <a:extLst>
                  <a:ext uri="{FF2B5EF4-FFF2-40B4-BE49-F238E27FC236}">
                    <a16:creationId xmlns:a16="http://schemas.microsoft.com/office/drawing/2014/main" id="{960883F4-C85C-94C4-7B07-53E1EB56F7B4}"/>
                  </a:ext>
                </a:extLst>
              </p:cNvPr>
              <p:cNvSpPr/>
              <p:nvPr/>
            </p:nvSpPr>
            <p:spPr>
              <a:xfrm>
                <a:off x="4963191" y="4350543"/>
                <a:ext cx="178498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238125" extrusionOk="0">
                    <a:moveTo>
                      <a:pt x="148780" y="0"/>
                    </a:move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238125"/>
                    </a:lnTo>
                    <a:lnTo>
                      <a:pt x="29718" y="238125"/>
                    </a:lnTo>
                    <a:lnTo>
                      <a:pt x="29718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lnTo>
                      <a:pt x="178499" y="0"/>
                    </a:lnTo>
                    <a:lnTo>
                      <a:pt x="148780" y="0"/>
                    </a:lnTo>
                    <a:close/>
                    <a:moveTo>
                      <a:pt x="148780" y="178594"/>
                    </a:moveTo>
                    <a:lnTo>
                      <a:pt x="89249" y="178594"/>
                    </a:lnTo>
                    <a:lnTo>
                      <a:pt x="89249" y="59531"/>
                    </a:lnTo>
                    <a:lnTo>
                      <a:pt x="148780" y="59531"/>
                    </a:lnTo>
                    <a:lnTo>
                      <a:pt x="148780" y="1785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103;p31">
                <a:extLst>
                  <a:ext uri="{FF2B5EF4-FFF2-40B4-BE49-F238E27FC236}">
                    <a16:creationId xmlns:a16="http://schemas.microsoft.com/office/drawing/2014/main" id="{A6FBB9E7-80C6-9E52-3AD6-640F0177A7E9}"/>
                  </a:ext>
                </a:extLst>
              </p:cNvPr>
              <p:cNvSpPr/>
              <p:nvPr/>
            </p:nvSpPr>
            <p:spPr>
              <a:xfrm>
                <a:off x="5141689" y="4291012"/>
                <a:ext cx="29717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104;p31">
                <a:extLst>
                  <a:ext uri="{FF2B5EF4-FFF2-40B4-BE49-F238E27FC236}">
                    <a16:creationId xmlns:a16="http://schemas.microsoft.com/office/drawing/2014/main" id="{D584AE3C-A009-3975-5FB4-01F4CD595ADC}"/>
                  </a:ext>
                </a:extLst>
              </p:cNvPr>
              <p:cNvSpPr/>
              <p:nvPr/>
            </p:nvSpPr>
            <p:spPr>
              <a:xfrm>
                <a:off x="5171503" y="4618482"/>
                <a:ext cx="29717" cy="357187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35718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571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105;p31">
                <a:extLst>
                  <a:ext uri="{FF2B5EF4-FFF2-40B4-BE49-F238E27FC236}">
                    <a16:creationId xmlns:a16="http://schemas.microsoft.com/office/drawing/2014/main" id="{6D1A4AC1-8959-EE4C-58AB-B8463C2CE7A1}"/>
                  </a:ext>
                </a:extLst>
              </p:cNvPr>
              <p:cNvSpPr/>
              <p:nvPr/>
            </p:nvSpPr>
            <p:spPr>
              <a:xfrm>
                <a:off x="5201221" y="4469606"/>
                <a:ext cx="29717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71437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714375"/>
                    </a:lnTo>
                    <a:lnTo>
                      <a:pt x="0" y="7143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106;p31">
                <a:extLst>
                  <a:ext uri="{FF2B5EF4-FFF2-40B4-BE49-F238E27FC236}">
                    <a16:creationId xmlns:a16="http://schemas.microsoft.com/office/drawing/2014/main" id="{C27E620E-790A-6C02-60AC-59E59D752031}"/>
                  </a:ext>
                </a:extLst>
              </p:cNvPr>
              <p:cNvSpPr/>
              <p:nvPr/>
            </p:nvSpPr>
            <p:spPr>
              <a:xfrm>
                <a:off x="5231034" y="4201667"/>
                <a:ext cx="148780" cy="178689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78689" extrusionOk="0">
                    <a:moveTo>
                      <a:pt x="148780" y="59627"/>
                    </a:moveTo>
                    <a:lnTo>
                      <a:pt x="148780" y="178689"/>
                    </a:lnTo>
                    <a:lnTo>
                      <a:pt x="0" y="178689"/>
                    </a:lnTo>
                    <a:lnTo>
                      <a:pt x="0" y="59627"/>
                    </a:lnTo>
                    <a:lnTo>
                      <a:pt x="29718" y="59627"/>
                    </a:lnTo>
                    <a:lnTo>
                      <a:pt x="29718" y="0"/>
                    </a:lnTo>
                    <a:lnTo>
                      <a:pt x="119063" y="0"/>
                    </a:lnTo>
                    <a:lnTo>
                      <a:pt x="119063" y="59627"/>
                    </a:lnTo>
                    <a:lnTo>
                      <a:pt x="148780" y="596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107;p31">
                <a:extLst>
                  <a:ext uri="{FF2B5EF4-FFF2-40B4-BE49-F238E27FC236}">
                    <a16:creationId xmlns:a16="http://schemas.microsoft.com/office/drawing/2014/main" id="{53753561-F237-B839-9BC5-EB549C1A000D}"/>
                  </a:ext>
                </a:extLst>
              </p:cNvPr>
              <p:cNvSpPr/>
              <p:nvPr/>
            </p:nvSpPr>
            <p:spPr>
              <a:xfrm>
                <a:off x="5201221" y="4231481"/>
                <a:ext cx="29717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3812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108;p31">
                <a:extLst>
                  <a:ext uri="{FF2B5EF4-FFF2-40B4-BE49-F238E27FC236}">
                    <a16:creationId xmlns:a16="http://schemas.microsoft.com/office/drawing/2014/main" id="{1FFB1051-7161-A80F-2F80-5891E3FABECE}"/>
                  </a:ext>
                </a:extLst>
              </p:cNvPr>
              <p:cNvSpPr/>
              <p:nvPr/>
            </p:nvSpPr>
            <p:spPr>
              <a:xfrm>
                <a:off x="4963096" y="52435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109;p31">
                <a:extLst>
                  <a:ext uri="{FF2B5EF4-FFF2-40B4-BE49-F238E27FC236}">
                    <a16:creationId xmlns:a16="http://schemas.microsoft.com/office/drawing/2014/main" id="{6E3472C1-7A8F-4A3C-A7F4-45527ADC2896}"/>
                  </a:ext>
                </a:extLst>
              </p:cNvPr>
              <p:cNvSpPr/>
              <p:nvPr/>
            </p:nvSpPr>
            <p:spPr>
              <a:xfrm>
                <a:off x="5141689" y="52137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110;p31">
                <a:extLst>
                  <a:ext uri="{FF2B5EF4-FFF2-40B4-BE49-F238E27FC236}">
                    <a16:creationId xmlns:a16="http://schemas.microsoft.com/office/drawing/2014/main" id="{678D479E-B342-2C47-55D6-CA89C7A56DD1}"/>
                  </a:ext>
                </a:extLst>
              </p:cNvPr>
              <p:cNvSpPr/>
              <p:nvPr/>
            </p:nvSpPr>
            <p:spPr>
              <a:xfrm>
                <a:off x="5141689" y="42612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111;p31">
                <a:extLst>
                  <a:ext uri="{FF2B5EF4-FFF2-40B4-BE49-F238E27FC236}">
                    <a16:creationId xmlns:a16="http://schemas.microsoft.com/office/drawing/2014/main" id="{3579CC71-4F79-353A-EF8D-3E5E6C9BF6E0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590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112;p31">
                <a:extLst>
                  <a:ext uri="{FF2B5EF4-FFF2-40B4-BE49-F238E27FC236}">
                    <a16:creationId xmlns:a16="http://schemas.microsoft.com/office/drawing/2014/main" id="{3D93073F-E2E7-41E6-3D39-A5077DAACE07}"/>
                  </a:ext>
                </a:extLst>
              </p:cNvPr>
              <p:cNvSpPr/>
              <p:nvPr/>
            </p:nvSpPr>
            <p:spPr>
              <a:xfrm>
                <a:off x="5171503" y="4261294"/>
                <a:ext cx="29717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113;p31">
                <a:extLst>
                  <a:ext uri="{FF2B5EF4-FFF2-40B4-BE49-F238E27FC236}">
                    <a16:creationId xmlns:a16="http://schemas.microsoft.com/office/drawing/2014/main" id="{FC9800BF-A747-E001-5D35-CADABFE9A679}"/>
                  </a:ext>
                </a:extLst>
              </p:cNvPr>
              <p:cNvSpPr/>
              <p:nvPr/>
            </p:nvSpPr>
            <p:spPr>
              <a:xfrm>
                <a:off x="5171503" y="42314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114;p31">
                <a:extLst>
                  <a:ext uri="{FF2B5EF4-FFF2-40B4-BE49-F238E27FC236}">
                    <a16:creationId xmlns:a16="http://schemas.microsoft.com/office/drawing/2014/main" id="{2BB53EF0-8005-111B-B4F0-8E8D0F12164B}"/>
                  </a:ext>
                </a:extLst>
              </p:cNvPr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115;p31">
                <a:extLst>
                  <a:ext uri="{FF2B5EF4-FFF2-40B4-BE49-F238E27FC236}">
                    <a16:creationId xmlns:a16="http://schemas.microsoft.com/office/drawing/2014/main" id="{52931705-6D73-F554-038E-7F34FDD5F319}"/>
                  </a:ext>
                </a:extLst>
              </p:cNvPr>
              <p:cNvSpPr/>
              <p:nvPr/>
            </p:nvSpPr>
            <p:spPr>
              <a:xfrm>
                <a:off x="4903564" y="4261294"/>
                <a:ext cx="29718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47625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476250"/>
                    </a:lnTo>
                    <a:lnTo>
                      <a:pt x="0" y="4762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116;p31">
                <a:extLst>
                  <a:ext uri="{FF2B5EF4-FFF2-40B4-BE49-F238E27FC236}">
                    <a16:creationId xmlns:a16="http://schemas.microsoft.com/office/drawing/2014/main" id="{CD2EC9FB-BAF8-C96A-359A-8B4058468289}"/>
                  </a:ext>
                </a:extLst>
              </p:cNvPr>
              <p:cNvSpPr/>
              <p:nvPr/>
            </p:nvSpPr>
            <p:spPr>
              <a:xfrm>
                <a:off x="4903564" y="42314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117;p31">
                <a:extLst>
                  <a:ext uri="{FF2B5EF4-FFF2-40B4-BE49-F238E27FC236}">
                    <a16:creationId xmlns:a16="http://schemas.microsoft.com/office/drawing/2014/main" id="{383DD293-F7CD-0B59-434A-39AC5A060810}"/>
                  </a:ext>
                </a:extLst>
              </p:cNvPr>
              <p:cNvSpPr/>
              <p:nvPr/>
            </p:nvSpPr>
            <p:spPr>
              <a:xfrm>
                <a:off x="5201221" y="4142232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118;p31">
                <a:extLst>
                  <a:ext uri="{FF2B5EF4-FFF2-40B4-BE49-F238E27FC236}">
                    <a16:creationId xmlns:a16="http://schemas.microsoft.com/office/drawing/2014/main" id="{02DE470E-9D50-6D4B-946B-7BA011087941}"/>
                  </a:ext>
                </a:extLst>
              </p:cNvPr>
              <p:cNvSpPr/>
              <p:nvPr/>
            </p:nvSpPr>
            <p:spPr>
              <a:xfrm>
                <a:off x="4873846" y="4142232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119;p31">
                <a:extLst>
                  <a:ext uri="{FF2B5EF4-FFF2-40B4-BE49-F238E27FC236}">
                    <a16:creationId xmlns:a16="http://schemas.microsoft.com/office/drawing/2014/main" id="{69EAD467-A6C4-617B-4F3E-4C205CFA01BC}"/>
                  </a:ext>
                </a:extLst>
              </p:cNvPr>
              <p:cNvSpPr/>
              <p:nvPr/>
            </p:nvSpPr>
            <p:spPr>
              <a:xfrm>
                <a:off x="4933378" y="52137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120;p31">
                <a:extLst>
                  <a:ext uri="{FF2B5EF4-FFF2-40B4-BE49-F238E27FC236}">
                    <a16:creationId xmlns:a16="http://schemas.microsoft.com/office/drawing/2014/main" id="{81CCA4BE-804C-0A35-FDDB-61E2573B4722}"/>
                  </a:ext>
                </a:extLst>
              </p:cNvPr>
              <p:cNvSpPr/>
              <p:nvPr/>
            </p:nvSpPr>
            <p:spPr>
              <a:xfrm>
                <a:off x="4963096" y="51541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121;p31">
                <a:extLst>
                  <a:ext uri="{FF2B5EF4-FFF2-40B4-BE49-F238E27FC236}">
                    <a16:creationId xmlns:a16="http://schemas.microsoft.com/office/drawing/2014/main" id="{A57BCE54-6962-7518-2E58-256D6A52D3C8}"/>
                  </a:ext>
                </a:extLst>
              </p:cNvPr>
              <p:cNvSpPr/>
              <p:nvPr/>
            </p:nvSpPr>
            <p:spPr>
              <a:xfrm>
                <a:off x="5111971" y="51541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122;p31">
                <a:extLst>
                  <a:ext uri="{FF2B5EF4-FFF2-40B4-BE49-F238E27FC236}">
                    <a16:creationId xmlns:a16="http://schemas.microsoft.com/office/drawing/2014/main" id="{BCE8BEA3-A1D8-F24B-BB16-2FFA2A2F02C0}"/>
                  </a:ext>
                </a:extLst>
              </p:cNvPr>
              <p:cNvSpPr/>
              <p:nvPr/>
            </p:nvSpPr>
            <p:spPr>
              <a:xfrm>
                <a:off x="4963095" y="5183981"/>
                <a:ext cx="89344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59531" extrusionOk="0">
                    <a:moveTo>
                      <a:pt x="89344" y="29813"/>
                    </a:moveTo>
                    <a:lnTo>
                      <a:pt x="89344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89344" y="29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123;p31">
                <a:extLst>
                  <a:ext uri="{FF2B5EF4-FFF2-40B4-BE49-F238E27FC236}">
                    <a16:creationId xmlns:a16="http://schemas.microsoft.com/office/drawing/2014/main" id="{A18872C2-0964-B73B-94D0-381249E5818F}"/>
                  </a:ext>
                </a:extLst>
              </p:cNvPr>
              <p:cNvSpPr/>
              <p:nvPr/>
            </p:nvSpPr>
            <p:spPr>
              <a:xfrm>
                <a:off x="4992909" y="5183981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124;p31">
                <a:extLst>
                  <a:ext uri="{FF2B5EF4-FFF2-40B4-BE49-F238E27FC236}">
                    <a16:creationId xmlns:a16="http://schemas.microsoft.com/office/drawing/2014/main" id="{3AD75E74-B5AD-5474-F340-F97A2C24DACB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8924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9249" h="238125" extrusionOk="0">
                    <a:moveTo>
                      <a:pt x="89249" y="0"/>
                    </a:moveTo>
                    <a:lnTo>
                      <a:pt x="89249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178594"/>
                    </a:lnTo>
                    <a:lnTo>
                      <a:pt x="29718" y="178594"/>
                    </a:lnTo>
                    <a:lnTo>
                      <a:pt x="29718" y="148780"/>
                    </a:lnTo>
                    <a:lnTo>
                      <a:pt x="59531" y="148780"/>
                    </a:lnTo>
                    <a:lnTo>
                      <a:pt x="59531" y="0"/>
                    </a:lnTo>
                    <a:lnTo>
                      <a:pt x="892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125;p31">
                <a:extLst>
                  <a:ext uri="{FF2B5EF4-FFF2-40B4-BE49-F238E27FC236}">
                    <a16:creationId xmlns:a16="http://schemas.microsoft.com/office/drawing/2014/main" id="{C3513C88-6541-A203-B2FD-31A2E1FFA0B9}"/>
                  </a:ext>
                </a:extLst>
              </p:cNvPr>
              <p:cNvSpPr/>
              <p:nvPr/>
            </p:nvSpPr>
            <p:spPr>
              <a:xfrm>
                <a:off x="5171503" y="51839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126;p31">
                <a:extLst>
                  <a:ext uri="{FF2B5EF4-FFF2-40B4-BE49-F238E27FC236}">
                    <a16:creationId xmlns:a16="http://schemas.microsoft.com/office/drawing/2014/main" id="{2CD0D017-AE05-9F26-2304-5BF9867660DA}"/>
                  </a:ext>
                </a:extLst>
              </p:cNvPr>
              <p:cNvSpPr/>
              <p:nvPr/>
            </p:nvSpPr>
            <p:spPr>
              <a:xfrm>
                <a:off x="4903564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127;p31">
                <a:extLst>
                  <a:ext uri="{FF2B5EF4-FFF2-40B4-BE49-F238E27FC236}">
                    <a16:creationId xmlns:a16="http://schemas.microsoft.com/office/drawing/2014/main" id="{A585EC2B-E113-7C8E-5BA6-A337D643027A}"/>
                  </a:ext>
                </a:extLst>
              </p:cNvPr>
              <p:cNvSpPr/>
              <p:nvPr/>
            </p:nvSpPr>
            <p:spPr>
              <a:xfrm>
                <a:off x="4903564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128;p31">
                <a:extLst>
                  <a:ext uri="{FF2B5EF4-FFF2-40B4-BE49-F238E27FC236}">
                    <a16:creationId xmlns:a16="http://schemas.microsoft.com/office/drawing/2014/main" id="{110AC9AC-F6DF-74F9-DF3E-A82D5B4E41D1}"/>
                  </a:ext>
                </a:extLst>
              </p:cNvPr>
              <p:cNvSpPr/>
              <p:nvPr/>
            </p:nvSpPr>
            <p:spPr>
              <a:xfrm>
                <a:off x="4992909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129;p31">
                <a:extLst>
                  <a:ext uri="{FF2B5EF4-FFF2-40B4-BE49-F238E27FC236}">
                    <a16:creationId xmlns:a16="http://schemas.microsoft.com/office/drawing/2014/main" id="{24CE9EC7-C6C4-12E6-8139-5DD1A4358963}"/>
                  </a:ext>
                </a:extLst>
              </p:cNvPr>
              <p:cNvSpPr/>
              <p:nvPr/>
            </p:nvSpPr>
            <p:spPr>
              <a:xfrm>
                <a:off x="4992909" y="455885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130;p31">
                <a:extLst>
                  <a:ext uri="{FF2B5EF4-FFF2-40B4-BE49-F238E27FC236}">
                    <a16:creationId xmlns:a16="http://schemas.microsoft.com/office/drawing/2014/main" id="{18FBAB83-EB98-FE1A-1A19-D49654AC415F}"/>
                  </a:ext>
                </a:extLst>
              </p:cNvPr>
              <p:cNvSpPr/>
              <p:nvPr/>
            </p:nvSpPr>
            <p:spPr>
              <a:xfrm>
                <a:off x="5111971" y="45886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131;p31">
                <a:extLst>
                  <a:ext uri="{FF2B5EF4-FFF2-40B4-BE49-F238E27FC236}">
                    <a16:creationId xmlns:a16="http://schemas.microsoft.com/office/drawing/2014/main" id="{EC2EF188-1D17-B8FD-0BEF-5F32BCF6E1CD}"/>
                  </a:ext>
                </a:extLst>
              </p:cNvPr>
              <p:cNvSpPr/>
              <p:nvPr/>
            </p:nvSpPr>
            <p:spPr>
              <a:xfrm>
                <a:off x="4992909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132;p31">
                <a:extLst>
                  <a:ext uri="{FF2B5EF4-FFF2-40B4-BE49-F238E27FC236}">
                    <a16:creationId xmlns:a16="http://schemas.microsoft.com/office/drawing/2014/main" id="{1343FBA1-9006-308F-FDDA-B804C9B7D921}"/>
                  </a:ext>
                </a:extLst>
              </p:cNvPr>
              <p:cNvSpPr/>
              <p:nvPr/>
            </p:nvSpPr>
            <p:spPr>
              <a:xfrm>
                <a:off x="4963096" y="4588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133;p31">
                <a:extLst>
                  <a:ext uri="{FF2B5EF4-FFF2-40B4-BE49-F238E27FC236}">
                    <a16:creationId xmlns:a16="http://schemas.microsoft.com/office/drawing/2014/main" id="{C823A6D3-CDE4-0E9D-F368-7FFEBBABF4F2}"/>
                  </a:ext>
                </a:extLst>
              </p:cNvPr>
              <p:cNvSpPr/>
              <p:nvPr/>
            </p:nvSpPr>
            <p:spPr>
              <a:xfrm>
                <a:off x="4992909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134;p31">
                <a:extLst>
                  <a:ext uri="{FF2B5EF4-FFF2-40B4-BE49-F238E27FC236}">
                    <a16:creationId xmlns:a16="http://schemas.microsoft.com/office/drawing/2014/main" id="{7744F03B-6BEE-8CF0-97EB-AEC58CDCA42C}"/>
                  </a:ext>
                </a:extLst>
              </p:cNvPr>
              <p:cNvSpPr/>
              <p:nvPr/>
            </p:nvSpPr>
            <p:spPr>
              <a:xfrm>
                <a:off x="5022627" y="49458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135;p31">
                <a:extLst>
                  <a:ext uri="{FF2B5EF4-FFF2-40B4-BE49-F238E27FC236}">
                    <a16:creationId xmlns:a16="http://schemas.microsoft.com/office/drawing/2014/main" id="{121FDD19-4A8E-9D75-B9BE-F4339FE38B6F}"/>
                  </a:ext>
                </a:extLst>
              </p:cNvPr>
              <p:cNvSpPr/>
              <p:nvPr/>
            </p:nvSpPr>
            <p:spPr>
              <a:xfrm>
                <a:off x="4992909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136;p31">
                <a:extLst>
                  <a:ext uri="{FF2B5EF4-FFF2-40B4-BE49-F238E27FC236}">
                    <a16:creationId xmlns:a16="http://schemas.microsoft.com/office/drawing/2014/main" id="{99785E75-CC0C-38F6-3173-0734CC006850}"/>
                  </a:ext>
                </a:extLst>
              </p:cNvPr>
              <p:cNvSpPr/>
              <p:nvPr/>
            </p:nvSpPr>
            <p:spPr>
              <a:xfrm>
                <a:off x="4992909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137;p31">
                <a:extLst>
                  <a:ext uri="{FF2B5EF4-FFF2-40B4-BE49-F238E27FC236}">
                    <a16:creationId xmlns:a16="http://schemas.microsoft.com/office/drawing/2014/main" id="{566D59F5-92C7-E584-0A4F-BD3A8765684F}"/>
                  </a:ext>
                </a:extLst>
              </p:cNvPr>
              <p:cNvSpPr/>
              <p:nvPr/>
            </p:nvSpPr>
            <p:spPr>
              <a:xfrm>
                <a:off x="4963096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138;p31">
                <a:extLst>
                  <a:ext uri="{FF2B5EF4-FFF2-40B4-BE49-F238E27FC236}">
                    <a16:creationId xmlns:a16="http://schemas.microsoft.com/office/drawing/2014/main" id="{88E6B354-4D64-45F0-77EF-0FCB29578163}"/>
                  </a:ext>
                </a:extLst>
              </p:cNvPr>
              <p:cNvSpPr/>
              <p:nvPr/>
            </p:nvSpPr>
            <p:spPr>
              <a:xfrm>
                <a:off x="5052440" y="50351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139;p31">
                <a:extLst>
                  <a:ext uri="{FF2B5EF4-FFF2-40B4-BE49-F238E27FC236}">
                    <a16:creationId xmlns:a16="http://schemas.microsoft.com/office/drawing/2014/main" id="{36DDAF95-AB8E-A306-B06E-029CF6321ADD}"/>
                  </a:ext>
                </a:extLst>
              </p:cNvPr>
              <p:cNvSpPr/>
              <p:nvPr/>
            </p:nvSpPr>
            <p:spPr>
              <a:xfrm>
                <a:off x="4963096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140;p31">
                <a:extLst>
                  <a:ext uri="{FF2B5EF4-FFF2-40B4-BE49-F238E27FC236}">
                    <a16:creationId xmlns:a16="http://schemas.microsoft.com/office/drawing/2014/main" id="{605AE651-8738-2FB3-32CB-F8B54C677F27}"/>
                  </a:ext>
                </a:extLst>
              </p:cNvPr>
              <p:cNvSpPr/>
              <p:nvPr/>
            </p:nvSpPr>
            <p:spPr>
              <a:xfrm>
                <a:off x="5111971" y="500538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141;p31">
                <a:extLst>
                  <a:ext uri="{FF2B5EF4-FFF2-40B4-BE49-F238E27FC236}">
                    <a16:creationId xmlns:a16="http://schemas.microsoft.com/office/drawing/2014/main" id="{52351531-30E0-60DD-94DE-046574F8F219}"/>
                  </a:ext>
                </a:extLst>
              </p:cNvPr>
              <p:cNvSpPr/>
              <p:nvPr/>
            </p:nvSpPr>
            <p:spPr>
              <a:xfrm>
                <a:off x="4992909" y="47969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142;p31">
                <a:extLst>
                  <a:ext uri="{FF2B5EF4-FFF2-40B4-BE49-F238E27FC236}">
                    <a16:creationId xmlns:a16="http://schemas.microsoft.com/office/drawing/2014/main" id="{3BD145A5-BC40-6839-CCF5-9CD161830DFD}"/>
                  </a:ext>
                </a:extLst>
              </p:cNvPr>
              <p:cNvSpPr/>
              <p:nvPr/>
            </p:nvSpPr>
            <p:spPr>
              <a:xfrm>
                <a:off x="5082158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143;p31">
                <a:extLst>
                  <a:ext uri="{FF2B5EF4-FFF2-40B4-BE49-F238E27FC236}">
                    <a16:creationId xmlns:a16="http://schemas.microsoft.com/office/drawing/2014/main" id="{73AB7F23-B058-0D15-6876-39C19EA65535}"/>
                  </a:ext>
                </a:extLst>
              </p:cNvPr>
              <p:cNvSpPr/>
              <p:nvPr/>
            </p:nvSpPr>
            <p:spPr>
              <a:xfrm>
                <a:off x="5052440" y="50947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144;p31">
                <a:extLst>
                  <a:ext uri="{FF2B5EF4-FFF2-40B4-BE49-F238E27FC236}">
                    <a16:creationId xmlns:a16="http://schemas.microsoft.com/office/drawing/2014/main" id="{38825D8E-01D9-CE0E-6CCE-9A8E593E6D69}"/>
                  </a:ext>
                </a:extLst>
              </p:cNvPr>
              <p:cNvSpPr/>
              <p:nvPr/>
            </p:nvSpPr>
            <p:spPr>
              <a:xfrm>
                <a:off x="5022627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145;p31">
                <a:extLst>
                  <a:ext uri="{FF2B5EF4-FFF2-40B4-BE49-F238E27FC236}">
                    <a16:creationId xmlns:a16="http://schemas.microsoft.com/office/drawing/2014/main" id="{5B38A0C9-F2B3-353B-674B-1163207CBB7B}"/>
                  </a:ext>
                </a:extLst>
              </p:cNvPr>
              <p:cNvSpPr/>
              <p:nvPr/>
            </p:nvSpPr>
            <p:spPr>
              <a:xfrm>
                <a:off x="5082158" y="482679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146;p31">
                <a:extLst>
                  <a:ext uri="{FF2B5EF4-FFF2-40B4-BE49-F238E27FC236}">
                    <a16:creationId xmlns:a16="http://schemas.microsoft.com/office/drawing/2014/main" id="{D237544E-C8E9-6616-0C2D-A98E644D7E98}"/>
                  </a:ext>
                </a:extLst>
              </p:cNvPr>
              <p:cNvSpPr/>
              <p:nvPr/>
            </p:nvSpPr>
            <p:spPr>
              <a:xfrm>
                <a:off x="5111971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147;p31">
                <a:extLst>
                  <a:ext uri="{FF2B5EF4-FFF2-40B4-BE49-F238E27FC236}">
                    <a16:creationId xmlns:a16="http://schemas.microsoft.com/office/drawing/2014/main" id="{9D37ED14-2185-AED1-4698-1C6F7AC30C97}"/>
                  </a:ext>
                </a:extLst>
              </p:cNvPr>
              <p:cNvSpPr/>
              <p:nvPr/>
            </p:nvSpPr>
            <p:spPr>
              <a:xfrm>
                <a:off x="5082158" y="48863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148;p31">
                <a:extLst>
                  <a:ext uri="{FF2B5EF4-FFF2-40B4-BE49-F238E27FC236}">
                    <a16:creationId xmlns:a16="http://schemas.microsoft.com/office/drawing/2014/main" id="{EA301555-8182-8D82-6E3A-96EA27210DAF}"/>
                  </a:ext>
                </a:extLst>
              </p:cNvPr>
              <p:cNvSpPr/>
              <p:nvPr/>
            </p:nvSpPr>
            <p:spPr>
              <a:xfrm>
                <a:off x="5082158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149;p31">
                <a:extLst>
                  <a:ext uri="{FF2B5EF4-FFF2-40B4-BE49-F238E27FC236}">
                    <a16:creationId xmlns:a16="http://schemas.microsoft.com/office/drawing/2014/main" id="{E03F3E07-3D05-9CE5-A479-47D8B979AAAF}"/>
                  </a:ext>
                </a:extLst>
              </p:cNvPr>
              <p:cNvSpPr/>
              <p:nvPr/>
            </p:nvSpPr>
            <p:spPr>
              <a:xfrm>
                <a:off x="5052440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150;p31">
                <a:extLst>
                  <a:ext uri="{FF2B5EF4-FFF2-40B4-BE49-F238E27FC236}">
                    <a16:creationId xmlns:a16="http://schemas.microsoft.com/office/drawing/2014/main" id="{4069CCC8-CF63-54FF-F8FF-62A54039E994}"/>
                  </a:ext>
                </a:extLst>
              </p:cNvPr>
              <p:cNvSpPr/>
              <p:nvPr/>
            </p:nvSpPr>
            <p:spPr>
              <a:xfrm>
                <a:off x="5022627" y="4677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151;p31">
                <a:extLst>
                  <a:ext uri="{FF2B5EF4-FFF2-40B4-BE49-F238E27FC236}">
                    <a16:creationId xmlns:a16="http://schemas.microsoft.com/office/drawing/2014/main" id="{08DD1B3D-2CFE-029E-6106-78EB6942D8F7}"/>
                  </a:ext>
                </a:extLst>
              </p:cNvPr>
              <p:cNvSpPr/>
              <p:nvPr/>
            </p:nvSpPr>
            <p:spPr>
              <a:xfrm>
                <a:off x="5052440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152;p31">
                <a:extLst>
                  <a:ext uri="{FF2B5EF4-FFF2-40B4-BE49-F238E27FC236}">
                    <a16:creationId xmlns:a16="http://schemas.microsoft.com/office/drawing/2014/main" id="{07F7DFA7-EF24-DA53-7CAD-216ADA57DC05}"/>
                  </a:ext>
                </a:extLst>
              </p:cNvPr>
              <p:cNvSpPr/>
              <p:nvPr/>
            </p:nvSpPr>
            <p:spPr>
              <a:xfrm>
                <a:off x="5022627" y="473754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153;p31">
                <a:extLst>
                  <a:ext uri="{FF2B5EF4-FFF2-40B4-BE49-F238E27FC236}">
                    <a16:creationId xmlns:a16="http://schemas.microsoft.com/office/drawing/2014/main" id="{D6EDFA3F-5287-8204-8064-275F039CA835}"/>
                  </a:ext>
                </a:extLst>
              </p:cNvPr>
              <p:cNvSpPr/>
              <p:nvPr/>
            </p:nvSpPr>
            <p:spPr>
              <a:xfrm>
                <a:off x="4963191" y="4618482"/>
                <a:ext cx="178498" cy="565403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565403" extrusionOk="0">
                    <a:moveTo>
                      <a:pt x="178499" y="238125"/>
                    </a:moveTo>
                    <a:lnTo>
                      <a:pt x="178499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327470"/>
                    </a:lnTo>
                    <a:lnTo>
                      <a:pt x="29718" y="327470"/>
                    </a:lnTo>
                    <a:lnTo>
                      <a:pt x="29718" y="297752"/>
                    </a:lnTo>
                    <a:lnTo>
                      <a:pt x="59436" y="297752"/>
                    </a:lnTo>
                    <a:lnTo>
                      <a:pt x="59436" y="327470"/>
                    </a:lnTo>
                    <a:lnTo>
                      <a:pt x="89154" y="327470"/>
                    </a:lnTo>
                    <a:lnTo>
                      <a:pt x="89154" y="357188"/>
                    </a:lnTo>
                    <a:lnTo>
                      <a:pt x="59436" y="357188"/>
                    </a:lnTo>
                    <a:lnTo>
                      <a:pt x="59436" y="386905"/>
                    </a:lnTo>
                    <a:lnTo>
                      <a:pt x="29718" y="386905"/>
                    </a:lnTo>
                    <a:lnTo>
                      <a:pt x="29718" y="357188"/>
                    </a:lnTo>
                    <a:lnTo>
                      <a:pt x="0" y="357188"/>
                    </a:lnTo>
                    <a:lnTo>
                      <a:pt x="0" y="476250"/>
                    </a:lnTo>
                    <a:lnTo>
                      <a:pt x="29718" y="476250"/>
                    </a:lnTo>
                    <a:lnTo>
                      <a:pt x="29718" y="505968"/>
                    </a:lnTo>
                    <a:lnTo>
                      <a:pt x="0" y="505968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565404"/>
                    </a:lnTo>
                    <a:lnTo>
                      <a:pt x="148780" y="565404"/>
                    </a:lnTo>
                    <a:lnTo>
                      <a:pt x="148780" y="535686"/>
                    </a:lnTo>
                    <a:lnTo>
                      <a:pt x="178499" y="535686"/>
                    </a:lnTo>
                    <a:lnTo>
                      <a:pt x="178499" y="416623"/>
                    </a:lnTo>
                    <a:lnTo>
                      <a:pt x="148780" y="416623"/>
                    </a:lnTo>
                    <a:lnTo>
                      <a:pt x="148780" y="386905"/>
                    </a:lnTo>
                    <a:lnTo>
                      <a:pt x="178499" y="386905"/>
                    </a:lnTo>
                    <a:lnTo>
                      <a:pt x="178499" y="267843"/>
                    </a:lnTo>
                    <a:lnTo>
                      <a:pt x="148780" y="267843"/>
                    </a:lnTo>
                    <a:lnTo>
                      <a:pt x="148780" y="297561"/>
                    </a:lnTo>
                    <a:lnTo>
                      <a:pt x="119063" y="297561"/>
                    </a:lnTo>
                    <a:lnTo>
                      <a:pt x="119063" y="267843"/>
                    </a:lnTo>
                    <a:lnTo>
                      <a:pt x="89345" y="267843"/>
                    </a:lnTo>
                    <a:lnTo>
                      <a:pt x="89345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close/>
                    <a:moveTo>
                      <a:pt x="59436" y="208407"/>
                    </a:moveTo>
                    <a:lnTo>
                      <a:pt x="29718" y="208407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08407"/>
                    </a:lnTo>
                    <a:close/>
                    <a:moveTo>
                      <a:pt x="118967" y="416814"/>
                    </a:moveTo>
                    <a:lnTo>
                      <a:pt x="118967" y="446532"/>
                    </a:lnTo>
                    <a:lnTo>
                      <a:pt x="148685" y="446532"/>
                    </a:lnTo>
                    <a:lnTo>
                      <a:pt x="148685" y="476250"/>
                    </a:lnTo>
                    <a:lnTo>
                      <a:pt x="118967" y="476250"/>
                    </a:lnTo>
                    <a:lnTo>
                      <a:pt x="118967" y="505968"/>
                    </a:lnTo>
                    <a:lnTo>
                      <a:pt x="89249" y="505968"/>
                    </a:lnTo>
                    <a:lnTo>
                      <a:pt x="89249" y="476250"/>
                    </a:lnTo>
                    <a:lnTo>
                      <a:pt x="59531" y="476250"/>
                    </a:lnTo>
                    <a:lnTo>
                      <a:pt x="59531" y="446532"/>
                    </a:lnTo>
                    <a:lnTo>
                      <a:pt x="89249" y="446532"/>
                    </a:lnTo>
                    <a:lnTo>
                      <a:pt x="89249" y="416814"/>
                    </a:lnTo>
                    <a:lnTo>
                      <a:pt x="118967" y="416814"/>
                    </a:lnTo>
                    <a:close/>
                    <a:moveTo>
                      <a:pt x="118967" y="119158"/>
                    </a:moveTo>
                    <a:lnTo>
                      <a:pt x="89249" y="119158"/>
                    </a:lnTo>
                    <a:lnTo>
                      <a:pt x="89249" y="148876"/>
                    </a:lnTo>
                    <a:lnTo>
                      <a:pt x="59531" y="148876"/>
                    </a:lnTo>
                    <a:lnTo>
                      <a:pt x="59531" y="119158"/>
                    </a:lnTo>
                    <a:lnTo>
                      <a:pt x="29813" y="119158"/>
                    </a:lnTo>
                    <a:lnTo>
                      <a:pt x="29813" y="89440"/>
                    </a:lnTo>
                    <a:lnTo>
                      <a:pt x="59531" y="89440"/>
                    </a:lnTo>
                    <a:lnTo>
                      <a:pt x="59531" y="59722"/>
                    </a:lnTo>
                    <a:lnTo>
                      <a:pt x="89249" y="59722"/>
                    </a:lnTo>
                    <a:lnTo>
                      <a:pt x="89249" y="89440"/>
                    </a:lnTo>
                    <a:lnTo>
                      <a:pt x="118967" y="89440"/>
                    </a:lnTo>
                    <a:lnTo>
                      <a:pt x="118967" y="1191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154;p31">
                <a:extLst>
                  <a:ext uri="{FF2B5EF4-FFF2-40B4-BE49-F238E27FC236}">
                    <a16:creationId xmlns:a16="http://schemas.microsoft.com/office/drawing/2014/main" id="{D12B16DD-6A14-8CFF-B654-4C8F7C2E9A46}"/>
                  </a:ext>
                </a:extLst>
              </p:cNvPr>
              <p:cNvSpPr/>
              <p:nvPr/>
            </p:nvSpPr>
            <p:spPr>
              <a:xfrm>
                <a:off x="5052440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155;p31">
                <a:extLst>
                  <a:ext uri="{FF2B5EF4-FFF2-40B4-BE49-F238E27FC236}">
                    <a16:creationId xmlns:a16="http://schemas.microsoft.com/office/drawing/2014/main" id="{551FC098-69F3-DF24-F0DC-53CA8565AFAA}"/>
                  </a:ext>
                </a:extLst>
              </p:cNvPr>
              <p:cNvSpPr/>
              <p:nvPr/>
            </p:nvSpPr>
            <p:spPr>
              <a:xfrm>
                <a:off x="5022627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156;p31">
                <a:extLst>
                  <a:ext uri="{FF2B5EF4-FFF2-40B4-BE49-F238E27FC236}">
                    <a16:creationId xmlns:a16="http://schemas.microsoft.com/office/drawing/2014/main" id="{493C922E-776E-96BC-526A-8808860E599A}"/>
                  </a:ext>
                </a:extLst>
              </p:cNvPr>
              <p:cNvSpPr/>
              <p:nvPr/>
            </p:nvSpPr>
            <p:spPr>
              <a:xfrm>
                <a:off x="4992909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0" name="Google Shape;2157;p31">
                <a:extLst>
                  <a:ext uri="{FF2B5EF4-FFF2-40B4-BE49-F238E27FC236}">
                    <a16:creationId xmlns:a16="http://schemas.microsoft.com/office/drawing/2014/main" id="{901109E3-AE0C-322A-2BB6-BC5A811B2335}"/>
                  </a:ext>
                </a:extLst>
              </p:cNvPr>
              <p:cNvGrpSpPr/>
              <p:nvPr/>
            </p:nvGrpSpPr>
            <p:grpSpPr>
              <a:xfrm>
                <a:off x="5052440" y="4410075"/>
                <a:ext cx="59531" cy="119062"/>
                <a:chOff x="5052440" y="4410075"/>
                <a:chExt cx="59531" cy="119062"/>
              </a:xfrm>
            </p:grpSpPr>
            <p:sp>
              <p:nvSpPr>
                <p:cNvPr id="2124" name="Google Shape;2158;p31">
                  <a:extLst>
                    <a:ext uri="{FF2B5EF4-FFF2-40B4-BE49-F238E27FC236}">
                      <a16:creationId xmlns:a16="http://schemas.microsoft.com/office/drawing/2014/main" id="{51030566-DD63-7E85-B29F-00F609858053}"/>
                    </a:ext>
                  </a:extLst>
                </p:cNvPr>
                <p:cNvSpPr/>
                <p:nvPr/>
              </p:nvSpPr>
              <p:spPr>
                <a:xfrm>
                  <a:off x="5052440" y="44397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59;p31">
                  <a:extLst>
                    <a:ext uri="{FF2B5EF4-FFF2-40B4-BE49-F238E27FC236}">
                      <a16:creationId xmlns:a16="http://schemas.microsoft.com/office/drawing/2014/main" id="{443345C5-4425-BFEB-3919-4C9663490A17}"/>
                    </a:ext>
                  </a:extLst>
                </p:cNvPr>
                <p:cNvSpPr/>
                <p:nvPr/>
              </p:nvSpPr>
              <p:spPr>
                <a:xfrm>
                  <a:off x="5052440" y="44994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6" name="Google Shape;2160;p31">
                  <a:extLst>
                    <a:ext uri="{FF2B5EF4-FFF2-40B4-BE49-F238E27FC236}">
                      <a16:creationId xmlns:a16="http://schemas.microsoft.com/office/drawing/2014/main" id="{7CBA8DCD-ABDB-BBBB-C164-423AF8923F04}"/>
                    </a:ext>
                  </a:extLst>
                </p:cNvPr>
                <p:cNvSpPr/>
                <p:nvPr/>
              </p:nvSpPr>
              <p:spPr>
                <a:xfrm>
                  <a:off x="5052440" y="441007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1" name="Google Shape;2161;p31">
                <a:extLst>
                  <a:ext uri="{FF2B5EF4-FFF2-40B4-BE49-F238E27FC236}">
                    <a16:creationId xmlns:a16="http://schemas.microsoft.com/office/drawing/2014/main" id="{E419F0AC-CF97-2378-5EDD-BFBCDEBAA916}"/>
                  </a:ext>
                </a:extLst>
              </p:cNvPr>
              <p:cNvSpPr/>
              <p:nvPr/>
            </p:nvSpPr>
            <p:spPr>
              <a:xfrm>
                <a:off x="4963096" y="42910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162;p31">
                <a:extLst>
                  <a:ext uri="{FF2B5EF4-FFF2-40B4-BE49-F238E27FC236}">
                    <a16:creationId xmlns:a16="http://schemas.microsoft.com/office/drawing/2014/main" id="{6D3355D4-35B6-299C-1607-A10D5110AF28}"/>
                  </a:ext>
                </a:extLst>
              </p:cNvPr>
              <p:cNvSpPr/>
              <p:nvPr/>
            </p:nvSpPr>
            <p:spPr>
              <a:xfrm>
                <a:off x="5171503" y="41422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163;p31">
                <a:extLst>
                  <a:ext uri="{FF2B5EF4-FFF2-40B4-BE49-F238E27FC236}">
                    <a16:creationId xmlns:a16="http://schemas.microsoft.com/office/drawing/2014/main" id="{F5BAF44C-D529-C6C1-4E2D-FC636F402069}"/>
                  </a:ext>
                </a:extLst>
              </p:cNvPr>
              <p:cNvSpPr/>
              <p:nvPr/>
            </p:nvSpPr>
            <p:spPr>
              <a:xfrm>
                <a:off x="5171503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164;p31">
                <a:extLst>
                  <a:ext uri="{FF2B5EF4-FFF2-40B4-BE49-F238E27FC236}">
                    <a16:creationId xmlns:a16="http://schemas.microsoft.com/office/drawing/2014/main" id="{7070C359-EACA-2687-9C15-335F0FCAC4DF}"/>
                  </a:ext>
                </a:extLst>
              </p:cNvPr>
              <p:cNvSpPr/>
              <p:nvPr/>
            </p:nvSpPr>
            <p:spPr>
              <a:xfrm>
                <a:off x="5141689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165;p31">
                <a:extLst>
                  <a:ext uri="{FF2B5EF4-FFF2-40B4-BE49-F238E27FC236}">
                    <a16:creationId xmlns:a16="http://schemas.microsoft.com/office/drawing/2014/main" id="{E1A39A56-814C-8B7C-9EFB-FAD5F912C790}"/>
                  </a:ext>
                </a:extLst>
              </p:cNvPr>
              <p:cNvSpPr/>
              <p:nvPr/>
            </p:nvSpPr>
            <p:spPr>
              <a:xfrm>
                <a:off x="5231034" y="4142232"/>
                <a:ext cx="208311" cy="297560"/>
              </a:xfrm>
              <a:custGeom>
                <a:avLst/>
                <a:gdLst/>
                <a:ahLst/>
                <a:cxnLst/>
                <a:rect l="l" t="t" r="r" b="b"/>
                <a:pathLst>
                  <a:path w="208311" h="297560" extrusionOk="0">
                    <a:moveTo>
                      <a:pt x="208312" y="89249"/>
                    </a:moveTo>
                    <a:lnTo>
                      <a:pt x="208312" y="297561"/>
                    </a:lnTo>
                    <a:lnTo>
                      <a:pt x="0" y="297561"/>
                    </a:lnTo>
                    <a:lnTo>
                      <a:pt x="0" y="267843"/>
                    </a:lnTo>
                    <a:lnTo>
                      <a:pt x="148780" y="267843"/>
                    </a:lnTo>
                    <a:lnTo>
                      <a:pt x="148780" y="238125"/>
                    </a:lnTo>
                    <a:lnTo>
                      <a:pt x="178594" y="238125"/>
                    </a:lnTo>
                    <a:lnTo>
                      <a:pt x="178594" y="119063"/>
                    </a:lnTo>
                    <a:lnTo>
                      <a:pt x="148780" y="119063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119063" y="29718"/>
                    </a:lnTo>
                    <a:lnTo>
                      <a:pt x="29718" y="29718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178594" y="29718"/>
                    </a:lnTo>
                    <a:lnTo>
                      <a:pt x="178594" y="89249"/>
                    </a:lnTo>
                    <a:lnTo>
                      <a:pt x="208312" y="892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166;p31">
                <a:extLst>
                  <a:ext uri="{FF2B5EF4-FFF2-40B4-BE49-F238E27FC236}">
                    <a16:creationId xmlns:a16="http://schemas.microsoft.com/office/drawing/2014/main" id="{5D331B07-69CE-E313-FC02-1B9008D26DD1}"/>
                  </a:ext>
                </a:extLst>
              </p:cNvPr>
              <p:cNvSpPr/>
              <p:nvPr/>
            </p:nvSpPr>
            <p:spPr>
              <a:xfrm>
                <a:off x="5290565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167;p31">
                <a:extLst>
                  <a:ext uri="{FF2B5EF4-FFF2-40B4-BE49-F238E27FC236}">
                    <a16:creationId xmlns:a16="http://schemas.microsoft.com/office/drawing/2014/main" id="{DB98CAD4-DC09-36C5-107F-4B6CC2AD3ABE}"/>
                  </a:ext>
                </a:extLst>
              </p:cNvPr>
              <p:cNvSpPr/>
              <p:nvPr/>
            </p:nvSpPr>
            <p:spPr>
              <a:xfrm>
                <a:off x="490356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168;p31">
                <a:extLst>
                  <a:ext uri="{FF2B5EF4-FFF2-40B4-BE49-F238E27FC236}">
                    <a16:creationId xmlns:a16="http://schemas.microsoft.com/office/drawing/2014/main" id="{DB27956E-1B8A-1108-085A-58A80AFA1B65}"/>
                  </a:ext>
                </a:extLst>
              </p:cNvPr>
              <p:cNvSpPr/>
              <p:nvPr/>
            </p:nvSpPr>
            <p:spPr>
              <a:xfrm>
                <a:off x="4903564" y="40826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169;p31">
                <a:extLst>
                  <a:ext uri="{FF2B5EF4-FFF2-40B4-BE49-F238E27FC236}">
                    <a16:creationId xmlns:a16="http://schemas.microsoft.com/office/drawing/2014/main" id="{DBE891CE-75BA-E234-6898-0727C0D06204}"/>
                  </a:ext>
                </a:extLst>
              </p:cNvPr>
              <p:cNvSpPr/>
              <p:nvPr/>
            </p:nvSpPr>
            <p:spPr>
              <a:xfrm>
                <a:off x="520122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70;p31">
                <a:extLst>
                  <a:ext uri="{FF2B5EF4-FFF2-40B4-BE49-F238E27FC236}">
                    <a16:creationId xmlns:a16="http://schemas.microsoft.com/office/drawing/2014/main" id="{6E400435-09C0-1996-88EF-D3D4BAD4698F}"/>
                  </a:ext>
                </a:extLst>
              </p:cNvPr>
              <p:cNvSpPr/>
              <p:nvPr/>
            </p:nvSpPr>
            <p:spPr>
              <a:xfrm>
                <a:off x="5111971" y="40231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71;p31">
                <a:extLst>
                  <a:ext uri="{FF2B5EF4-FFF2-40B4-BE49-F238E27FC236}">
                    <a16:creationId xmlns:a16="http://schemas.microsoft.com/office/drawing/2014/main" id="{4CA1ECB0-0C97-5714-953B-50C972BA5807}"/>
                  </a:ext>
                </a:extLst>
              </p:cNvPr>
              <p:cNvSpPr/>
              <p:nvPr/>
            </p:nvSpPr>
            <p:spPr>
              <a:xfrm>
                <a:off x="4963096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72;p31">
                <a:extLst>
                  <a:ext uri="{FF2B5EF4-FFF2-40B4-BE49-F238E27FC236}">
                    <a16:creationId xmlns:a16="http://schemas.microsoft.com/office/drawing/2014/main" id="{F0DE637C-BE4A-0C4D-7578-A3E76E5EF905}"/>
                  </a:ext>
                </a:extLst>
              </p:cNvPr>
              <p:cNvSpPr/>
              <p:nvPr/>
            </p:nvSpPr>
            <p:spPr>
              <a:xfrm>
                <a:off x="487384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73;p31">
                <a:extLst>
                  <a:ext uri="{FF2B5EF4-FFF2-40B4-BE49-F238E27FC236}">
                    <a16:creationId xmlns:a16="http://schemas.microsoft.com/office/drawing/2014/main" id="{5A601549-5470-9AF6-CEC3-9BDAAF638136}"/>
                  </a:ext>
                </a:extLst>
              </p:cNvPr>
              <p:cNvSpPr/>
              <p:nvPr/>
            </p:nvSpPr>
            <p:spPr>
              <a:xfrm>
                <a:off x="4963096" y="4201668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74;p31">
                <a:extLst>
                  <a:ext uri="{FF2B5EF4-FFF2-40B4-BE49-F238E27FC236}">
                    <a16:creationId xmlns:a16="http://schemas.microsoft.com/office/drawing/2014/main" id="{2C72284A-E856-5E12-9240-5D923AB1C066}"/>
                  </a:ext>
                </a:extLst>
              </p:cNvPr>
              <p:cNvSpPr/>
              <p:nvPr/>
            </p:nvSpPr>
            <p:spPr>
              <a:xfrm>
                <a:off x="5141689" y="417195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75;p31">
                <a:extLst>
                  <a:ext uri="{FF2B5EF4-FFF2-40B4-BE49-F238E27FC236}">
                    <a16:creationId xmlns:a16="http://schemas.microsoft.com/office/drawing/2014/main" id="{B968E637-02C6-898B-1D0F-33A529BA9802}"/>
                  </a:ext>
                </a:extLst>
              </p:cNvPr>
              <p:cNvSpPr/>
              <p:nvPr/>
            </p:nvSpPr>
            <p:spPr>
              <a:xfrm>
                <a:off x="4903564" y="4171950"/>
                <a:ext cx="297656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119062" extrusionOk="0">
                    <a:moveTo>
                      <a:pt x="297656" y="0"/>
                    </a:moveTo>
                    <a:lnTo>
                      <a:pt x="297656" y="59531"/>
                    </a:lnTo>
                    <a:lnTo>
                      <a:pt x="267938" y="59531"/>
                    </a:lnTo>
                    <a:lnTo>
                      <a:pt x="267938" y="89345"/>
                    </a:lnTo>
                    <a:lnTo>
                      <a:pt x="238125" y="89345"/>
                    </a:lnTo>
                    <a:lnTo>
                      <a:pt x="238125" y="119063"/>
                    </a:lnTo>
                    <a:lnTo>
                      <a:pt x="59531" y="119063"/>
                    </a:lnTo>
                    <a:lnTo>
                      <a:pt x="59531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267938" y="29718"/>
                    </a:lnTo>
                    <a:lnTo>
                      <a:pt x="267938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76;p31">
                <a:extLst>
                  <a:ext uri="{FF2B5EF4-FFF2-40B4-BE49-F238E27FC236}">
                    <a16:creationId xmlns:a16="http://schemas.microsoft.com/office/drawing/2014/main" id="{62066C12-DF53-D27E-B0B4-7ADF4D4F8B5D}"/>
                  </a:ext>
                </a:extLst>
              </p:cNvPr>
              <p:cNvSpPr/>
              <p:nvPr/>
            </p:nvSpPr>
            <p:spPr>
              <a:xfrm>
                <a:off x="4933378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77;p31">
                <a:extLst>
                  <a:ext uri="{FF2B5EF4-FFF2-40B4-BE49-F238E27FC236}">
                    <a16:creationId xmlns:a16="http://schemas.microsoft.com/office/drawing/2014/main" id="{9C73A028-B504-EB8E-6AA5-9CFFEFCE7D51}"/>
                  </a:ext>
                </a:extLst>
              </p:cNvPr>
              <p:cNvSpPr/>
              <p:nvPr/>
            </p:nvSpPr>
            <p:spPr>
              <a:xfrm>
                <a:off x="4992909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78;p31">
                <a:extLst>
                  <a:ext uri="{FF2B5EF4-FFF2-40B4-BE49-F238E27FC236}">
                    <a16:creationId xmlns:a16="http://schemas.microsoft.com/office/drawing/2014/main" id="{1A0A53FC-6D29-6F0A-724D-B5CDE69EECEB}"/>
                  </a:ext>
                </a:extLst>
              </p:cNvPr>
              <p:cNvSpPr/>
              <p:nvPr/>
            </p:nvSpPr>
            <p:spPr>
              <a:xfrm>
                <a:off x="4992909" y="3963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79;p31">
                <a:extLst>
                  <a:ext uri="{FF2B5EF4-FFF2-40B4-BE49-F238E27FC236}">
                    <a16:creationId xmlns:a16="http://schemas.microsoft.com/office/drawing/2014/main" id="{E163200C-6B58-EF4D-71F3-E1D407545C0B}"/>
                  </a:ext>
                </a:extLst>
              </p:cNvPr>
              <p:cNvSpPr/>
              <p:nvPr/>
            </p:nvSpPr>
            <p:spPr>
              <a:xfrm>
                <a:off x="5111971" y="39933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80;p31">
                <a:extLst>
                  <a:ext uri="{FF2B5EF4-FFF2-40B4-BE49-F238E27FC236}">
                    <a16:creationId xmlns:a16="http://schemas.microsoft.com/office/drawing/2014/main" id="{38759221-8C05-3100-1B3A-214085CE063B}"/>
                  </a:ext>
                </a:extLst>
              </p:cNvPr>
              <p:cNvSpPr/>
              <p:nvPr/>
            </p:nvSpPr>
            <p:spPr>
              <a:xfrm>
                <a:off x="4992909" y="3993356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81;p31">
                <a:extLst>
                  <a:ext uri="{FF2B5EF4-FFF2-40B4-BE49-F238E27FC236}">
                    <a16:creationId xmlns:a16="http://schemas.microsoft.com/office/drawing/2014/main" id="{8DF5A421-A5FE-A845-4BB1-D94CC4F41F40}"/>
                  </a:ext>
                </a:extLst>
              </p:cNvPr>
              <p:cNvSpPr/>
              <p:nvPr/>
            </p:nvSpPr>
            <p:spPr>
              <a:xfrm>
                <a:off x="4963096" y="40231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82;p31">
                <a:extLst>
                  <a:ext uri="{FF2B5EF4-FFF2-40B4-BE49-F238E27FC236}">
                    <a16:creationId xmlns:a16="http://schemas.microsoft.com/office/drawing/2014/main" id="{87E85DF9-1928-5189-F8A9-E8F2D534F01E}"/>
                  </a:ext>
                </a:extLst>
              </p:cNvPr>
              <p:cNvSpPr/>
              <p:nvPr/>
            </p:nvSpPr>
            <p:spPr>
              <a:xfrm>
                <a:off x="4992909" y="414223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83;p31">
                <a:extLst>
                  <a:ext uri="{FF2B5EF4-FFF2-40B4-BE49-F238E27FC236}">
                    <a16:creationId xmlns:a16="http://schemas.microsoft.com/office/drawing/2014/main" id="{C12F3342-55A2-9283-2761-7077755D4C29}"/>
                  </a:ext>
                </a:extLst>
              </p:cNvPr>
              <p:cNvSpPr/>
              <p:nvPr/>
            </p:nvSpPr>
            <p:spPr>
              <a:xfrm>
                <a:off x="496309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84;p31">
                <a:extLst>
                  <a:ext uri="{FF2B5EF4-FFF2-40B4-BE49-F238E27FC236}">
                    <a16:creationId xmlns:a16="http://schemas.microsoft.com/office/drawing/2014/main" id="{E149B7FF-D1D0-18B9-70B3-EF8E6EBE05A5}"/>
                  </a:ext>
                </a:extLst>
              </p:cNvPr>
              <p:cNvSpPr/>
              <p:nvPr/>
            </p:nvSpPr>
            <p:spPr>
              <a:xfrm>
                <a:off x="511197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85;p31">
                <a:extLst>
                  <a:ext uri="{FF2B5EF4-FFF2-40B4-BE49-F238E27FC236}">
                    <a16:creationId xmlns:a16="http://schemas.microsoft.com/office/drawing/2014/main" id="{7451885F-2A46-9920-6E74-E0B5607D1CF1}"/>
                  </a:ext>
                </a:extLst>
              </p:cNvPr>
              <p:cNvSpPr/>
              <p:nvPr/>
            </p:nvSpPr>
            <p:spPr>
              <a:xfrm>
                <a:off x="5141689" y="4023169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86;p31">
                <a:extLst>
                  <a:ext uri="{FF2B5EF4-FFF2-40B4-BE49-F238E27FC236}">
                    <a16:creationId xmlns:a16="http://schemas.microsoft.com/office/drawing/2014/main" id="{2E9A0DEC-0594-9A02-CF9A-6B158A77154C}"/>
                  </a:ext>
                </a:extLst>
              </p:cNvPr>
              <p:cNvSpPr/>
              <p:nvPr/>
            </p:nvSpPr>
            <p:spPr>
              <a:xfrm>
                <a:off x="4903564" y="4112418"/>
                <a:ext cx="297656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89249" extrusionOk="0">
                    <a:moveTo>
                      <a:pt x="297656" y="0"/>
                    </a:moveTo>
                    <a:lnTo>
                      <a:pt x="297656" y="29813"/>
                    </a:lnTo>
                    <a:lnTo>
                      <a:pt x="267938" y="29813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89249"/>
                    </a:lnTo>
                    <a:lnTo>
                      <a:pt x="59531" y="89249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89345" y="29813"/>
                    </a:lnTo>
                    <a:lnTo>
                      <a:pt x="89345" y="59531"/>
                    </a:lnTo>
                    <a:lnTo>
                      <a:pt x="208407" y="59531"/>
                    </a:lnTo>
                    <a:lnTo>
                      <a:pt x="208407" y="29813"/>
                    </a:lnTo>
                    <a:lnTo>
                      <a:pt x="238125" y="29813"/>
                    </a:lnTo>
                    <a:lnTo>
                      <a:pt x="238125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87;p31">
                <a:extLst>
                  <a:ext uri="{FF2B5EF4-FFF2-40B4-BE49-F238E27FC236}">
                    <a16:creationId xmlns:a16="http://schemas.microsoft.com/office/drawing/2014/main" id="{1FC4DBF5-01D0-19A6-10D7-F373B2098061}"/>
                  </a:ext>
                </a:extLst>
              </p:cNvPr>
              <p:cNvSpPr/>
              <p:nvPr/>
            </p:nvSpPr>
            <p:spPr>
              <a:xfrm>
                <a:off x="4933378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88;p31">
                <a:extLst>
                  <a:ext uri="{FF2B5EF4-FFF2-40B4-BE49-F238E27FC236}">
                    <a16:creationId xmlns:a16="http://schemas.microsoft.com/office/drawing/2014/main" id="{6A4C88B0-33C2-7852-7575-D7CFAB65501D}"/>
                  </a:ext>
                </a:extLst>
              </p:cNvPr>
              <p:cNvSpPr/>
              <p:nvPr/>
            </p:nvSpPr>
            <p:spPr>
              <a:xfrm>
                <a:off x="4963096" y="43207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89;p31">
                <a:extLst>
                  <a:ext uri="{FF2B5EF4-FFF2-40B4-BE49-F238E27FC236}">
                    <a16:creationId xmlns:a16="http://schemas.microsoft.com/office/drawing/2014/main" id="{82E8BE5A-A9F4-602A-33C7-C83D7132849C}"/>
                  </a:ext>
                </a:extLst>
              </p:cNvPr>
              <p:cNvSpPr/>
              <p:nvPr/>
            </p:nvSpPr>
            <p:spPr>
              <a:xfrm>
                <a:off x="4992909" y="4350543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90;p31">
                <a:extLst>
                  <a:ext uri="{FF2B5EF4-FFF2-40B4-BE49-F238E27FC236}">
                    <a16:creationId xmlns:a16="http://schemas.microsoft.com/office/drawing/2014/main" id="{0B42A829-BF8D-FB5E-BDAA-3F86EB124338}"/>
                  </a:ext>
                </a:extLst>
              </p:cNvPr>
              <p:cNvSpPr/>
              <p:nvPr/>
            </p:nvSpPr>
            <p:spPr>
              <a:xfrm>
                <a:off x="4992909" y="432073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91;p31">
                <a:extLst>
                  <a:ext uri="{FF2B5EF4-FFF2-40B4-BE49-F238E27FC236}">
                    <a16:creationId xmlns:a16="http://schemas.microsoft.com/office/drawing/2014/main" id="{D943EF09-EAD9-4BFE-A3DD-40504DFF1BF0}"/>
                  </a:ext>
                </a:extLst>
              </p:cNvPr>
              <p:cNvSpPr/>
              <p:nvPr/>
            </p:nvSpPr>
            <p:spPr>
              <a:xfrm>
                <a:off x="5111971" y="432073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92;p31">
                <a:extLst>
                  <a:ext uri="{FF2B5EF4-FFF2-40B4-BE49-F238E27FC236}">
                    <a16:creationId xmlns:a16="http://schemas.microsoft.com/office/drawing/2014/main" id="{F174F8D6-9F20-8661-10EF-E64665A4D6FE}"/>
                  </a:ext>
                </a:extLst>
              </p:cNvPr>
              <p:cNvSpPr/>
              <p:nvPr/>
            </p:nvSpPr>
            <p:spPr>
              <a:xfrm>
                <a:off x="4963095" y="4052887"/>
                <a:ext cx="178593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344" extrusionOk="0">
                    <a:moveTo>
                      <a:pt x="178594" y="0"/>
                    </a:moveTo>
                    <a:lnTo>
                      <a:pt x="178594" y="59531"/>
                    </a:lnTo>
                    <a:lnTo>
                      <a:pt x="148876" y="59531"/>
                    </a:lnTo>
                    <a:lnTo>
                      <a:pt x="148876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93;p31">
                <a:extLst>
                  <a:ext uri="{FF2B5EF4-FFF2-40B4-BE49-F238E27FC236}">
                    <a16:creationId xmlns:a16="http://schemas.microsoft.com/office/drawing/2014/main" id="{583E6207-EB21-66F1-A583-ACBB61A33A11}"/>
                  </a:ext>
                </a:extLst>
              </p:cNvPr>
              <p:cNvSpPr/>
              <p:nvPr/>
            </p:nvSpPr>
            <p:spPr>
              <a:xfrm>
                <a:off x="4933378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3" name="Google Shape;2194;p31">
              <a:extLst>
                <a:ext uri="{FF2B5EF4-FFF2-40B4-BE49-F238E27FC236}">
                  <a16:creationId xmlns:a16="http://schemas.microsoft.com/office/drawing/2014/main" id="{4597F658-3302-219B-BE13-C2D9DAB41169}"/>
                </a:ext>
              </a:extLst>
            </p:cNvPr>
            <p:cNvSpPr/>
            <p:nvPr/>
          </p:nvSpPr>
          <p:spPr>
            <a:xfrm>
              <a:off x="5082158" y="4469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2195;p31">
              <a:extLst>
                <a:ext uri="{FF2B5EF4-FFF2-40B4-BE49-F238E27FC236}">
                  <a16:creationId xmlns:a16="http://schemas.microsoft.com/office/drawing/2014/main" id="{9F217CCC-7CA6-82A9-BE63-E9A2B2DB4AEB}"/>
                </a:ext>
              </a:extLst>
            </p:cNvPr>
            <p:cNvSpPr/>
            <p:nvPr/>
          </p:nvSpPr>
          <p:spPr>
            <a:xfrm>
              <a:off x="5052440" y="443979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2196;p31">
              <a:extLst>
                <a:ext uri="{FF2B5EF4-FFF2-40B4-BE49-F238E27FC236}">
                  <a16:creationId xmlns:a16="http://schemas.microsoft.com/office/drawing/2014/main" id="{FEDE6360-E635-16F0-F125-AA2B09D52071}"/>
                </a:ext>
              </a:extLst>
            </p:cNvPr>
            <p:cNvSpPr/>
            <p:nvPr/>
          </p:nvSpPr>
          <p:spPr>
            <a:xfrm>
              <a:off x="5082158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2197;p31">
              <a:extLst>
                <a:ext uri="{FF2B5EF4-FFF2-40B4-BE49-F238E27FC236}">
                  <a16:creationId xmlns:a16="http://schemas.microsoft.com/office/drawing/2014/main" id="{0EE39601-A376-7DB3-3870-68C2150790FE}"/>
                </a:ext>
              </a:extLst>
            </p:cNvPr>
            <p:cNvSpPr/>
            <p:nvPr/>
          </p:nvSpPr>
          <p:spPr>
            <a:xfrm>
              <a:off x="5052440" y="4499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2198;p31">
              <a:extLst>
                <a:ext uri="{FF2B5EF4-FFF2-40B4-BE49-F238E27FC236}">
                  <a16:creationId xmlns:a16="http://schemas.microsoft.com/office/drawing/2014/main" id="{86C1CC1C-4C79-71DF-552D-D930B2458D5F}"/>
                </a:ext>
              </a:extLst>
            </p:cNvPr>
            <p:cNvSpPr/>
            <p:nvPr/>
          </p:nvSpPr>
          <p:spPr>
            <a:xfrm>
              <a:off x="4933378" y="438035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2199;p31">
              <a:extLst>
                <a:ext uri="{FF2B5EF4-FFF2-40B4-BE49-F238E27FC236}">
                  <a16:creationId xmlns:a16="http://schemas.microsoft.com/office/drawing/2014/main" id="{D6CC49CC-79BD-EAEB-1772-8EAC574BE5C1}"/>
                </a:ext>
              </a:extLst>
            </p:cNvPr>
            <p:cNvSpPr/>
            <p:nvPr/>
          </p:nvSpPr>
          <p:spPr>
            <a:xfrm>
              <a:off x="4933378" y="485660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2200;p31">
              <a:extLst>
                <a:ext uri="{FF2B5EF4-FFF2-40B4-BE49-F238E27FC236}">
                  <a16:creationId xmlns:a16="http://schemas.microsoft.com/office/drawing/2014/main" id="{91821B45-5E00-E7C6-85A1-09C8FF5D4429}"/>
                </a:ext>
              </a:extLst>
            </p:cNvPr>
            <p:cNvSpPr/>
            <p:nvPr/>
          </p:nvSpPr>
          <p:spPr>
            <a:xfrm>
              <a:off x="496309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2201;p31">
              <a:extLst>
                <a:ext uri="{FF2B5EF4-FFF2-40B4-BE49-F238E27FC236}">
                  <a16:creationId xmlns:a16="http://schemas.microsoft.com/office/drawing/2014/main" id="{AF50AD62-03A7-F2B2-9CD9-52B66B1BCD10}"/>
                </a:ext>
              </a:extLst>
            </p:cNvPr>
            <p:cNvSpPr/>
            <p:nvPr/>
          </p:nvSpPr>
          <p:spPr>
            <a:xfrm>
              <a:off x="4992909" y="5154168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2202;p31">
              <a:extLst>
                <a:ext uri="{FF2B5EF4-FFF2-40B4-BE49-F238E27FC236}">
                  <a16:creationId xmlns:a16="http://schemas.microsoft.com/office/drawing/2014/main" id="{CE45F696-13E2-46BE-5F2D-E4BF97A4CBF4}"/>
                </a:ext>
              </a:extLst>
            </p:cNvPr>
            <p:cNvSpPr/>
            <p:nvPr/>
          </p:nvSpPr>
          <p:spPr>
            <a:xfrm>
              <a:off x="5022627" y="51839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2203;p31">
              <a:extLst>
                <a:ext uri="{FF2B5EF4-FFF2-40B4-BE49-F238E27FC236}">
                  <a16:creationId xmlns:a16="http://schemas.microsoft.com/office/drawing/2014/main" id="{6815EB19-F0F7-92B0-DE87-9110B8858265}"/>
                </a:ext>
              </a:extLst>
            </p:cNvPr>
            <p:cNvSpPr/>
            <p:nvPr/>
          </p:nvSpPr>
          <p:spPr>
            <a:xfrm>
              <a:off x="4933378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2204;p31">
              <a:extLst>
                <a:ext uri="{FF2B5EF4-FFF2-40B4-BE49-F238E27FC236}">
                  <a16:creationId xmlns:a16="http://schemas.microsoft.com/office/drawing/2014/main" id="{3E85A8C8-98CD-1501-0FD0-C61B1FF9F6D5}"/>
                </a:ext>
              </a:extLst>
            </p:cNvPr>
            <p:cNvSpPr/>
            <p:nvPr/>
          </p:nvSpPr>
          <p:spPr>
            <a:xfrm>
              <a:off x="5141689" y="4588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2205;p31">
              <a:extLst>
                <a:ext uri="{FF2B5EF4-FFF2-40B4-BE49-F238E27FC236}">
                  <a16:creationId xmlns:a16="http://schemas.microsoft.com/office/drawing/2014/main" id="{A6F98742-D871-F8AD-55B5-51D266D0D903}"/>
                </a:ext>
              </a:extLst>
            </p:cNvPr>
            <p:cNvSpPr/>
            <p:nvPr/>
          </p:nvSpPr>
          <p:spPr>
            <a:xfrm>
              <a:off x="5111971" y="512445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2206;p31">
              <a:extLst>
                <a:ext uri="{FF2B5EF4-FFF2-40B4-BE49-F238E27FC236}">
                  <a16:creationId xmlns:a16="http://schemas.microsoft.com/office/drawing/2014/main" id="{95AEEDD5-23DF-DCA6-F7F9-BA2224D38D43}"/>
                </a:ext>
              </a:extLst>
            </p:cNvPr>
            <p:cNvSpPr/>
            <p:nvPr/>
          </p:nvSpPr>
          <p:spPr>
            <a:xfrm>
              <a:off x="4903564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2207;p31">
              <a:extLst>
                <a:ext uri="{FF2B5EF4-FFF2-40B4-BE49-F238E27FC236}">
                  <a16:creationId xmlns:a16="http://schemas.microsoft.com/office/drawing/2014/main" id="{2D6DA9D6-C4F7-E0F1-4310-3DC4510A4558}"/>
                </a:ext>
              </a:extLst>
            </p:cNvPr>
            <p:cNvSpPr/>
            <p:nvPr/>
          </p:nvSpPr>
          <p:spPr>
            <a:xfrm>
              <a:off x="5171503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2208;p31">
              <a:extLst>
                <a:ext uri="{FF2B5EF4-FFF2-40B4-BE49-F238E27FC236}">
                  <a16:creationId xmlns:a16="http://schemas.microsoft.com/office/drawing/2014/main" id="{B7FF4A1A-C4CD-BB85-5AF3-E641695066FB}"/>
                </a:ext>
              </a:extLst>
            </p:cNvPr>
            <p:cNvSpPr/>
            <p:nvPr/>
          </p:nvSpPr>
          <p:spPr>
            <a:xfrm>
              <a:off x="5171503" y="432073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2209;p31">
              <a:extLst>
                <a:ext uri="{FF2B5EF4-FFF2-40B4-BE49-F238E27FC236}">
                  <a16:creationId xmlns:a16="http://schemas.microsoft.com/office/drawing/2014/main" id="{AC8D32F2-F8A6-6C9D-ACC1-E39FEDFDA0D6}"/>
                </a:ext>
              </a:extLst>
            </p:cNvPr>
            <p:cNvSpPr/>
            <p:nvPr/>
          </p:nvSpPr>
          <p:spPr>
            <a:xfrm>
              <a:off x="5141689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2210;p31">
              <a:extLst>
                <a:ext uri="{FF2B5EF4-FFF2-40B4-BE49-F238E27FC236}">
                  <a16:creationId xmlns:a16="http://schemas.microsoft.com/office/drawing/2014/main" id="{4FCBB69E-20FB-3D41-A258-DAD473CFE22B}"/>
                </a:ext>
              </a:extLst>
            </p:cNvPr>
            <p:cNvSpPr/>
            <p:nvPr/>
          </p:nvSpPr>
          <p:spPr>
            <a:xfrm>
              <a:off x="4933378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2211;p31">
              <a:extLst>
                <a:ext uri="{FF2B5EF4-FFF2-40B4-BE49-F238E27FC236}">
                  <a16:creationId xmlns:a16="http://schemas.microsoft.com/office/drawing/2014/main" id="{013F49C1-9E86-6FEE-2AC7-F744FB8234FA}"/>
                </a:ext>
              </a:extLst>
            </p:cNvPr>
            <p:cNvSpPr/>
            <p:nvPr/>
          </p:nvSpPr>
          <p:spPr>
            <a:xfrm>
              <a:off x="4903564" y="417195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2212;p31">
              <a:extLst>
                <a:ext uri="{FF2B5EF4-FFF2-40B4-BE49-F238E27FC236}">
                  <a16:creationId xmlns:a16="http://schemas.microsoft.com/office/drawing/2014/main" id="{6C25191F-FE3C-5002-A4FE-7D987920CF8F}"/>
                </a:ext>
              </a:extLst>
            </p:cNvPr>
            <p:cNvSpPr/>
            <p:nvPr/>
          </p:nvSpPr>
          <p:spPr>
            <a:xfrm>
              <a:off x="5171503" y="417195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2213;p31">
              <a:extLst>
                <a:ext uri="{FF2B5EF4-FFF2-40B4-BE49-F238E27FC236}">
                  <a16:creationId xmlns:a16="http://schemas.microsoft.com/office/drawing/2014/main" id="{3E454D26-93D7-9333-BABC-4B6EB228CD1D}"/>
                </a:ext>
              </a:extLst>
            </p:cNvPr>
            <p:cNvSpPr/>
            <p:nvPr/>
          </p:nvSpPr>
          <p:spPr>
            <a:xfrm>
              <a:off x="4933378" y="4201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2214;p31">
              <a:extLst>
                <a:ext uri="{FF2B5EF4-FFF2-40B4-BE49-F238E27FC236}">
                  <a16:creationId xmlns:a16="http://schemas.microsoft.com/office/drawing/2014/main" id="{8C3B41A4-A43D-D1B3-7835-EC8561493850}"/>
                </a:ext>
              </a:extLst>
            </p:cNvPr>
            <p:cNvSpPr/>
            <p:nvPr/>
          </p:nvSpPr>
          <p:spPr>
            <a:xfrm>
              <a:off x="4963096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2215;p31">
              <a:extLst>
                <a:ext uri="{FF2B5EF4-FFF2-40B4-BE49-F238E27FC236}">
                  <a16:creationId xmlns:a16="http://schemas.microsoft.com/office/drawing/2014/main" id="{F293E01D-9282-2A7D-3FAF-FA4FA0828360}"/>
                </a:ext>
              </a:extLst>
            </p:cNvPr>
            <p:cNvSpPr/>
            <p:nvPr/>
          </p:nvSpPr>
          <p:spPr>
            <a:xfrm>
              <a:off x="5111971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2216;p31">
              <a:extLst>
                <a:ext uri="{FF2B5EF4-FFF2-40B4-BE49-F238E27FC236}">
                  <a16:creationId xmlns:a16="http://schemas.microsoft.com/office/drawing/2014/main" id="{194BF4DA-2947-304E-937E-1028CBFE91E7}"/>
                </a:ext>
              </a:extLst>
            </p:cNvPr>
            <p:cNvSpPr/>
            <p:nvPr/>
          </p:nvSpPr>
          <p:spPr>
            <a:xfrm>
              <a:off x="4992909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2217;p31">
              <a:extLst>
                <a:ext uri="{FF2B5EF4-FFF2-40B4-BE49-F238E27FC236}">
                  <a16:creationId xmlns:a16="http://schemas.microsoft.com/office/drawing/2014/main" id="{91A7CED1-5F88-ED4D-F65A-E68ABE802886}"/>
                </a:ext>
              </a:extLst>
            </p:cNvPr>
            <p:cNvSpPr/>
            <p:nvPr/>
          </p:nvSpPr>
          <p:spPr>
            <a:xfrm>
              <a:off x="5022627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2218;p31">
              <a:extLst>
                <a:ext uri="{FF2B5EF4-FFF2-40B4-BE49-F238E27FC236}">
                  <a16:creationId xmlns:a16="http://schemas.microsoft.com/office/drawing/2014/main" id="{EF26F0C2-2344-A212-C57F-F418EE3657E0}"/>
                </a:ext>
              </a:extLst>
            </p:cNvPr>
            <p:cNvSpPr/>
            <p:nvPr/>
          </p:nvSpPr>
          <p:spPr>
            <a:xfrm>
              <a:off x="5052440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2219;p31">
              <a:extLst>
                <a:ext uri="{FF2B5EF4-FFF2-40B4-BE49-F238E27FC236}">
                  <a16:creationId xmlns:a16="http://schemas.microsoft.com/office/drawing/2014/main" id="{BDE33F2E-A9D3-8D1C-5F8A-C7B6449777A6}"/>
                </a:ext>
              </a:extLst>
            </p:cNvPr>
            <p:cNvSpPr/>
            <p:nvPr/>
          </p:nvSpPr>
          <p:spPr>
            <a:xfrm>
              <a:off x="4992909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2220;p31">
              <a:extLst>
                <a:ext uri="{FF2B5EF4-FFF2-40B4-BE49-F238E27FC236}">
                  <a16:creationId xmlns:a16="http://schemas.microsoft.com/office/drawing/2014/main" id="{B49FB94E-34D9-190C-751E-1746FDC1FF91}"/>
                </a:ext>
              </a:extLst>
            </p:cNvPr>
            <p:cNvSpPr/>
            <p:nvPr/>
          </p:nvSpPr>
          <p:spPr>
            <a:xfrm>
              <a:off x="5052440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2221;p31">
              <a:extLst>
                <a:ext uri="{FF2B5EF4-FFF2-40B4-BE49-F238E27FC236}">
                  <a16:creationId xmlns:a16="http://schemas.microsoft.com/office/drawing/2014/main" id="{BC00AA9E-535E-0088-5A43-70B5FE21226E}"/>
                </a:ext>
              </a:extLst>
            </p:cNvPr>
            <p:cNvSpPr/>
            <p:nvPr/>
          </p:nvSpPr>
          <p:spPr>
            <a:xfrm>
              <a:off x="5111971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2222;p31">
              <a:extLst>
                <a:ext uri="{FF2B5EF4-FFF2-40B4-BE49-F238E27FC236}">
                  <a16:creationId xmlns:a16="http://schemas.microsoft.com/office/drawing/2014/main" id="{67CD27B9-3BFD-EB02-89B4-541A7F69D157}"/>
                </a:ext>
              </a:extLst>
            </p:cNvPr>
            <p:cNvSpPr/>
            <p:nvPr/>
          </p:nvSpPr>
          <p:spPr>
            <a:xfrm>
              <a:off x="5171503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2223;p31">
              <a:extLst>
                <a:ext uri="{FF2B5EF4-FFF2-40B4-BE49-F238E27FC236}">
                  <a16:creationId xmlns:a16="http://schemas.microsoft.com/office/drawing/2014/main" id="{1CDB2253-07FC-B894-27FA-46626F3A9300}"/>
                </a:ext>
              </a:extLst>
            </p:cNvPr>
            <p:cNvSpPr/>
            <p:nvPr/>
          </p:nvSpPr>
          <p:spPr>
            <a:xfrm>
              <a:off x="4903564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2224;p31">
              <a:extLst>
                <a:ext uri="{FF2B5EF4-FFF2-40B4-BE49-F238E27FC236}">
                  <a16:creationId xmlns:a16="http://schemas.microsoft.com/office/drawing/2014/main" id="{442EB248-BD78-80C7-4CD2-076BC61C1304}"/>
                </a:ext>
              </a:extLst>
            </p:cNvPr>
            <p:cNvSpPr/>
            <p:nvPr/>
          </p:nvSpPr>
          <p:spPr>
            <a:xfrm>
              <a:off x="5082158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2225;p31">
              <a:extLst>
                <a:ext uri="{FF2B5EF4-FFF2-40B4-BE49-F238E27FC236}">
                  <a16:creationId xmlns:a16="http://schemas.microsoft.com/office/drawing/2014/main" id="{FE57800B-39CE-48F8-A00D-50F4CC7C3DF7}"/>
                </a:ext>
              </a:extLst>
            </p:cNvPr>
            <p:cNvSpPr/>
            <p:nvPr/>
          </p:nvSpPr>
          <p:spPr>
            <a:xfrm>
              <a:off x="5052440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2226;p31">
              <a:extLst>
                <a:ext uri="{FF2B5EF4-FFF2-40B4-BE49-F238E27FC236}">
                  <a16:creationId xmlns:a16="http://schemas.microsoft.com/office/drawing/2014/main" id="{B09F9461-6154-4058-600D-ACE8C2E5D36D}"/>
                </a:ext>
              </a:extLst>
            </p:cNvPr>
            <p:cNvSpPr/>
            <p:nvPr/>
          </p:nvSpPr>
          <p:spPr>
            <a:xfrm>
              <a:off x="4963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2227;p31">
              <a:extLst>
                <a:ext uri="{FF2B5EF4-FFF2-40B4-BE49-F238E27FC236}">
                  <a16:creationId xmlns:a16="http://schemas.microsoft.com/office/drawing/2014/main" id="{CF9651A8-4051-1AF6-CC17-307151E9D484}"/>
                </a:ext>
              </a:extLst>
            </p:cNvPr>
            <p:cNvSpPr/>
            <p:nvPr/>
          </p:nvSpPr>
          <p:spPr>
            <a:xfrm>
              <a:off x="5111971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2228;p31">
              <a:extLst>
                <a:ext uri="{FF2B5EF4-FFF2-40B4-BE49-F238E27FC236}">
                  <a16:creationId xmlns:a16="http://schemas.microsoft.com/office/drawing/2014/main" id="{187C4499-79F3-05C3-BA5E-6B54C1528247}"/>
                </a:ext>
              </a:extLst>
            </p:cNvPr>
            <p:cNvSpPr/>
            <p:nvPr/>
          </p:nvSpPr>
          <p:spPr>
            <a:xfrm>
              <a:off x="5171503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2229;p31">
              <a:extLst>
                <a:ext uri="{FF2B5EF4-FFF2-40B4-BE49-F238E27FC236}">
                  <a16:creationId xmlns:a16="http://schemas.microsoft.com/office/drawing/2014/main" id="{C1D9218E-99C1-90EF-4A8A-E14A0F9BF657}"/>
                </a:ext>
              </a:extLst>
            </p:cNvPr>
            <p:cNvSpPr/>
            <p:nvPr/>
          </p:nvSpPr>
          <p:spPr>
            <a:xfrm>
              <a:off x="4903564" y="4112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2230;p31">
              <a:extLst>
                <a:ext uri="{FF2B5EF4-FFF2-40B4-BE49-F238E27FC236}">
                  <a16:creationId xmlns:a16="http://schemas.microsoft.com/office/drawing/2014/main" id="{838BBFFF-6718-9B2A-E243-2C6A90ED5608}"/>
                </a:ext>
              </a:extLst>
            </p:cNvPr>
            <p:cNvSpPr/>
            <p:nvPr/>
          </p:nvSpPr>
          <p:spPr>
            <a:xfrm>
              <a:off x="5141689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231;p31">
              <a:extLst>
                <a:ext uri="{FF2B5EF4-FFF2-40B4-BE49-F238E27FC236}">
                  <a16:creationId xmlns:a16="http://schemas.microsoft.com/office/drawing/2014/main" id="{9405A405-74B3-8D8D-C041-7D991E1A77E1}"/>
                </a:ext>
              </a:extLst>
            </p:cNvPr>
            <p:cNvSpPr/>
            <p:nvPr/>
          </p:nvSpPr>
          <p:spPr>
            <a:xfrm>
              <a:off x="5141689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232;p31">
              <a:extLst>
                <a:ext uri="{FF2B5EF4-FFF2-40B4-BE49-F238E27FC236}">
                  <a16:creationId xmlns:a16="http://schemas.microsoft.com/office/drawing/2014/main" id="{B1F7192E-7ACD-1B66-B2ED-8A1E0413B5FE}"/>
                </a:ext>
              </a:extLst>
            </p:cNvPr>
            <p:cNvSpPr/>
            <p:nvPr/>
          </p:nvSpPr>
          <p:spPr>
            <a:xfrm>
              <a:off x="5141689" y="4201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233;p31">
              <a:extLst>
                <a:ext uri="{FF2B5EF4-FFF2-40B4-BE49-F238E27FC236}">
                  <a16:creationId xmlns:a16="http://schemas.microsoft.com/office/drawing/2014/main" id="{C0D04636-B67C-54DE-F3CB-14F95B2172FB}"/>
                </a:ext>
              </a:extLst>
            </p:cNvPr>
            <p:cNvSpPr/>
            <p:nvPr/>
          </p:nvSpPr>
          <p:spPr>
            <a:xfrm>
              <a:off x="5231034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234;p31">
              <a:extLst>
                <a:ext uri="{FF2B5EF4-FFF2-40B4-BE49-F238E27FC236}">
                  <a16:creationId xmlns:a16="http://schemas.microsoft.com/office/drawing/2014/main" id="{989E5379-C260-12C3-AF58-290E07A24C79}"/>
                </a:ext>
              </a:extLst>
            </p:cNvPr>
            <p:cNvSpPr/>
            <p:nvPr/>
          </p:nvSpPr>
          <p:spPr>
            <a:xfrm>
              <a:off x="5290565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235;p31">
              <a:extLst>
                <a:ext uri="{FF2B5EF4-FFF2-40B4-BE49-F238E27FC236}">
                  <a16:creationId xmlns:a16="http://schemas.microsoft.com/office/drawing/2014/main" id="{D3D51512-F612-AB28-123A-730F78CB1353}"/>
                </a:ext>
              </a:extLst>
            </p:cNvPr>
            <p:cNvSpPr/>
            <p:nvPr/>
          </p:nvSpPr>
          <p:spPr>
            <a:xfrm>
              <a:off x="5350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236;p31">
              <a:extLst>
                <a:ext uri="{FF2B5EF4-FFF2-40B4-BE49-F238E27FC236}">
                  <a16:creationId xmlns:a16="http://schemas.microsoft.com/office/drawing/2014/main" id="{C94F1CFD-6E46-BC9E-829C-CF29D95DBEF8}"/>
                </a:ext>
              </a:extLst>
            </p:cNvPr>
            <p:cNvSpPr/>
            <p:nvPr/>
          </p:nvSpPr>
          <p:spPr>
            <a:xfrm>
              <a:off x="5260752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237;p31">
              <a:extLst>
                <a:ext uri="{FF2B5EF4-FFF2-40B4-BE49-F238E27FC236}">
                  <a16:creationId xmlns:a16="http://schemas.microsoft.com/office/drawing/2014/main" id="{38F9FDAC-8F9E-30DD-32E2-1EE2A8D0538F}"/>
                </a:ext>
              </a:extLst>
            </p:cNvPr>
            <p:cNvSpPr/>
            <p:nvPr/>
          </p:nvSpPr>
          <p:spPr>
            <a:xfrm>
              <a:off x="5320283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238;p31">
              <a:extLst>
                <a:ext uri="{FF2B5EF4-FFF2-40B4-BE49-F238E27FC236}">
                  <a16:creationId xmlns:a16="http://schemas.microsoft.com/office/drawing/2014/main" id="{C4481855-FF99-61A7-B0EB-8C19F143F8BE}"/>
                </a:ext>
              </a:extLst>
            </p:cNvPr>
            <p:cNvSpPr/>
            <p:nvPr/>
          </p:nvSpPr>
          <p:spPr>
            <a:xfrm>
              <a:off x="5379814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E8F4B4-2E89-AC7E-6257-588750E68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155964"/>
              </p:ext>
            </p:extLst>
          </p:nvPr>
        </p:nvGraphicFramePr>
        <p:xfrm>
          <a:off x="1177636" y="369609"/>
          <a:ext cx="6788727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4935ED82-ED43-152A-6C5D-B47D16DB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26;p37">
            <a:extLst>
              <a:ext uri="{FF2B5EF4-FFF2-40B4-BE49-F238E27FC236}">
                <a16:creationId xmlns:a16="http://schemas.microsoft.com/office/drawing/2014/main" id="{A8EEEAA0-35FB-B09C-3B7E-DFA6A03399ED}"/>
              </a:ext>
            </a:extLst>
          </p:cNvPr>
          <p:cNvSpPr txBox="1"/>
          <p:nvPr/>
        </p:nvSpPr>
        <p:spPr>
          <a:xfrm>
            <a:off x="3332148" y="2256750"/>
            <a:ext cx="2473997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</a:t>
            </a:r>
            <a:endParaRPr sz="40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" name="Google Shape;2326;p37">
            <a:extLst>
              <a:ext uri="{FF2B5EF4-FFF2-40B4-BE49-F238E27FC236}">
                <a16:creationId xmlns:a16="http://schemas.microsoft.com/office/drawing/2014/main" id="{12DE9578-581B-38A4-9734-879B55932705}"/>
              </a:ext>
            </a:extLst>
          </p:cNvPr>
          <p:cNvSpPr txBox="1"/>
          <p:nvPr/>
        </p:nvSpPr>
        <p:spPr>
          <a:xfrm>
            <a:off x="869436" y="2561122"/>
            <a:ext cx="1827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QA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" name="Google Shape;2326;p37">
            <a:extLst>
              <a:ext uri="{FF2B5EF4-FFF2-40B4-BE49-F238E27FC236}">
                <a16:creationId xmlns:a16="http://schemas.microsoft.com/office/drawing/2014/main" id="{F25B406A-633E-32DD-E8A9-06E5AD18F4FF}"/>
              </a:ext>
            </a:extLst>
          </p:cNvPr>
          <p:cNvSpPr txBox="1"/>
          <p:nvPr/>
        </p:nvSpPr>
        <p:spPr>
          <a:xfrm>
            <a:off x="1714629" y="3237262"/>
            <a:ext cx="570903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PRODUCTION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" name="Google Shape;2326;p37">
            <a:extLst>
              <a:ext uri="{FF2B5EF4-FFF2-40B4-BE49-F238E27FC236}">
                <a16:creationId xmlns:a16="http://schemas.microsoft.com/office/drawing/2014/main" id="{3293C9C9-2EED-0097-A662-61882559A32A}"/>
              </a:ext>
            </a:extLst>
          </p:cNvPr>
          <p:cNvSpPr txBox="1"/>
          <p:nvPr/>
        </p:nvSpPr>
        <p:spPr>
          <a:xfrm>
            <a:off x="4638420" y="1483564"/>
            <a:ext cx="3688132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" name="Google Shape;2326;p37">
            <a:extLst>
              <a:ext uri="{FF2B5EF4-FFF2-40B4-BE49-F238E27FC236}">
                <a16:creationId xmlns:a16="http://schemas.microsoft.com/office/drawing/2014/main" id="{BEC6308C-625B-2791-0672-29C8080DEF46}"/>
              </a:ext>
            </a:extLst>
          </p:cNvPr>
          <p:cNvSpPr txBox="1"/>
          <p:nvPr/>
        </p:nvSpPr>
        <p:spPr>
          <a:xfrm>
            <a:off x="6752685" y="2571750"/>
            <a:ext cx="18279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ART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" name="Google Shape;2326;p37">
            <a:extLst>
              <a:ext uri="{FF2B5EF4-FFF2-40B4-BE49-F238E27FC236}">
                <a16:creationId xmlns:a16="http://schemas.microsoft.com/office/drawing/2014/main" id="{A4418B7A-91C3-641B-9349-61D148256887}"/>
              </a:ext>
            </a:extLst>
          </p:cNvPr>
          <p:cNvSpPr txBox="1"/>
          <p:nvPr/>
        </p:nvSpPr>
        <p:spPr>
          <a:xfrm>
            <a:off x="1311438" y="1483564"/>
            <a:ext cx="3123141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AUDIO</a:t>
            </a:r>
            <a:endParaRPr sz="4000" dirty="0">
              <a:solidFill>
                <a:schemeClr val="tx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" name="Google Shape;2259;p34">
            <a:extLst>
              <a:ext uri="{FF2B5EF4-FFF2-40B4-BE49-F238E27FC236}">
                <a16:creationId xmlns:a16="http://schemas.microsoft.com/office/drawing/2014/main" id="{934D3FAE-7980-3D6E-F83D-61CD60DFB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397" y="451868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Industry Disciplines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82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B4C364EE-BCEF-DFD9-FF65-ADA3EBE3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r businesses | Sumo Group Ltd">
            <a:extLst>
              <a:ext uri="{FF2B5EF4-FFF2-40B4-BE49-F238E27FC236}">
                <a16:creationId xmlns:a16="http://schemas.microsoft.com/office/drawing/2014/main" id="{1FB65CF2-B908-985C-A56D-FAAD8E7D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83" y="879970"/>
            <a:ext cx="1691986" cy="9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lcome to Sumo Digital">
            <a:extLst>
              <a:ext uri="{FF2B5EF4-FFF2-40B4-BE49-F238E27FC236}">
                <a16:creationId xmlns:a16="http://schemas.microsoft.com/office/drawing/2014/main" id="{3862387D-450F-8AED-CD62-7A6EFEB3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39957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umo Digital (@SumoDigitalLtd) / X">
            <a:extLst>
              <a:ext uri="{FF2B5EF4-FFF2-40B4-BE49-F238E27FC236}">
                <a16:creationId xmlns:a16="http://schemas.microsoft.com/office/drawing/2014/main" id="{4A615DDF-95E2-3E8A-3B60-9FDCC9F5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14" y="231621"/>
            <a:ext cx="1296698" cy="129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ampede: Racing Royale charges towards PC and consoles | Secret Mode">
            <a:extLst>
              <a:ext uri="{FF2B5EF4-FFF2-40B4-BE49-F238E27FC236}">
                <a16:creationId xmlns:a16="http://schemas.microsoft.com/office/drawing/2014/main" id="{D3BA3568-C036-D1EE-0A49-EE52E0FB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8" y="1833635"/>
            <a:ext cx="3749596" cy="2109148"/>
          </a:xfrm>
          <a:prstGeom prst="roundRect">
            <a:avLst>
              <a:gd name="adj" fmla="val 4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>
          <a:extLst>
            <a:ext uri="{FF2B5EF4-FFF2-40B4-BE49-F238E27FC236}">
              <a16:creationId xmlns:a16="http://schemas.microsoft.com/office/drawing/2014/main" id="{645EC799-441D-E602-1D78-EF9173F2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4">
            <a:extLst>
              <a:ext uri="{FF2B5EF4-FFF2-40B4-BE49-F238E27FC236}">
                <a16:creationId xmlns:a16="http://schemas.microsoft.com/office/drawing/2014/main" id="{F14C245C-9A2A-3738-F4A6-E8F1A184C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Zoe’s Journey</a:t>
            </a:r>
            <a:endParaRPr dirty="0"/>
          </a:p>
        </p:txBody>
      </p:sp>
      <p:sp>
        <p:nvSpPr>
          <p:cNvPr id="2260" name="Google Shape;2260;p34">
            <a:extLst>
              <a:ext uri="{FF2B5EF4-FFF2-40B4-BE49-F238E27FC236}">
                <a16:creationId xmlns:a16="http://schemas.microsoft.com/office/drawing/2014/main" id="{A113AD42-7F9C-66BB-6149-5C7F7E707936}"/>
              </a:ext>
            </a:extLst>
          </p:cNvPr>
          <p:cNvSpPr txBox="1"/>
          <p:nvPr/>
        </p:nvSpPr>
        <p:spPr>
          <a:xfrm flipH="1">
            <a:off x="1887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Computing GCSE and A Level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1" name="Google Shape;2261;p34">
            <a:extLst>
              <a:ext uri="{FF2B5EF4-FFF2-40B4-BE49-F238E27FC236}">
                <a16:creationId xmlns:a16="http://schemas.microsoft.com/office/drawing/2014/main" id="{40C94F47-AD59-909B-4D63-BDF19C486141}"/>
              </a:ext>
            </a:extLst>
          </p:cNvPr>
          <p:cNvSpPr txBox="1"/>
          <p:nvPr/>
        </p:nvSpPr>
        <p:spPr>
          <a:xfrm flipH="1">
            <a:off x="3633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2" name="Google Shape;2262;p34">
            <a:extLst>
              <a:ext uri="{FF2B5EF4-FFF2-40B4-BE49-F238E27FC236}">
                <a16:creationId xmlns:a16="http://schemas.microsoft.com/office/drawing/2014/main" id="{996B0D01-9CFC-5EB2-2646-9D6E23A75010}"/>
              </a:ext>
            </a:extLst>
          </p:cNvPr>
          <p:cNvSpPr txBox="1"/>
          <p:nvPr/>
        </p:nvSpPr>
        <p:spPr>
          <a:xfrm flipH="1">
            <a:off x="20538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Games Technology Degree at University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3" name="Google Shape;2263;p34">
            <a:extLst>
              <a:ext uri="{FF2B5EF4-FFF2-40B4-BE49-F238E27FC236}">
                <a16:creationId xmlns:a16="http://schemas.microsoft.com/office/drawing/2014/main" id="{16C4E3AD-DBB9-978C-0163-802584FF938C}"/>
              </a:ext>
            </a:extLst>
          </p:cNvPr>
          <p:cNvSpPr txBox="1"/>
          <p:nvPr/>
        </p:nvSpPr>
        <p:spPr>
          <a:xfrm flipH="1">
            <a:off x="2228409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4" name="Google Shape;2264;p34">
            <a:extLst>
              <a:ext uri="{FF2B5EF4-FFF2-40B4-BE49-F238E27FC236}">
                <a16:creationId xmlns:a16="http://schemas.microsoft.com/office/drawing/2014/main" id="{96E4BE7C-B13B-06FE-22CF-EED1687B178B}"/>
              </a:ext>
            </a:extLst>
          </p:cNvPr>
          <p:cNvSpPr txBox="1"/>
          <p:nvPr/>
        </p:nvSpPr>
        <p:spPr>
          <a:xfrm flipH="1">
            <a:off x="39189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Undergraduate Work Placement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5" name="Google Shape;2265;p34">
            <a:extLst>
              <a:ext uri="{FF2B5EF4-FFF2-40B4-BE49-F238E27FC236}">
                <a16:creationId xmlns:a16="http://schemas.microsoft.com/office/drawing/2014/main" id="{22E7CFC5-4928-901D-9DDB-45F7C532D6D5}"/>
              </a:ext>
            </a:extLst>
          </p:cNvPr>
          <p:cNvSpPr txBox="1"/>
          <p:nvPr/>
        </p:nvSpPr>
        <p:spPr>
          <a:xfrm flipH="1">
            <a:off x="4093550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6" name="Google Shape;2266;p34">
            <a:extLst>
              <a:ext uri="{FF2B5EF4-FFF2-40B4-BE49-F238E27FC236}">
                <a16:creationId xmlns:a16="http://schemas.microsoft.com/office/drawing/2014/main" id="{34C07731-F9F1-E905-E7AE-65541AB283B8}"/>
              </a:ext>
            </a:extLst>
          </p:cNvPr>
          <p:cNvSpPr txBox="1"/>
          <p:nvPr/>
        </p:nvSpPr>
        <p:spPr>
          <a:xfrm flipH="1">
            <a:off x="5784042" y="292829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Completed my Degree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67" name="Google Shape;2267;p34">
            <a:extLst>
              <a:ext uri="{FF2B5EF4-FFF2-40B4-BE49-F238E27FC236}">
                <a16:creationId xmlns:a16="http://schemas.microsoft.com/office/drawing/2014/main" id="{5F79F81C-D779-F693-BDA3-2E4C498539CE}"/>
              </a:ext>
            </a:extLst>
          </p:cNvPr>
          <p:cNvSpPr txBox="1"/>
          <p:nvPr/>
        </p:nvSpPr>
        <p:spPr>
          <a:xfrm flipH="1">
            <a:off x="5958642" y="175568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268" name="Google Shape;2268;p34">
            <a:extLst>
              <a:ext uri="{FF2B5EF4-FFF2-40B4-BE49-F238E27FC236}">
                <a16:creationId xmlns:a16="http://schemas.microsoft.com/office/drawing/2014/main" id="{045555EA-9DCE-36A9-65BD-A431FE0F13D2}"/>
              </a:ext>
            </a:extLst>
          </p:cNvPr>
          <p:cNvCxnSpPr>
            <a:stCxn id="2260" idx="0"/>
            <a:endCxn id="2269" idx="2"/>
          </p:cNvCxnSpPr>
          <p:nvPr/>
        </p:nvCxnSpPr>
        <p:spPr>
          <a:xfrm rot="10800000">
            <a:off x="8322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34">
            <a:extLst>
              <a:ext uri="{FF2B5EF4-FFF2-40B4-BE49-F238E27FC236}">
                <a16:creationId xmlns:a16="http://schemas.microsoft.com/office/drawing/2014/main" id="{B9183ED8-02E5-85CF-FCFD-618533BB8D4C}"/>
              </a:ext>
            </a:extLst>
          </p:cNvPr>
          <p:cNvSpPr/>
          <p:nvPr/>
        </p:nvSpPr>
        <p:spPr>
          <a:xfrm>
            <a:off x="7954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0" name="Google Shape;2270;p34">
            <a:extLst>
              <a:ext uri="{FF2B5EF4-FFF2-40B4-BE49-F238E27FC236}">
                <a16:creationId xmlns:a16="http://schemas.microsoft.com/office/drawing/2014/main" id="{4CC50655-2E7E-FCC9-F5A1-CDE630EEA776}"/>
              </a:ext>
            </a:extLst>
          </p:cNvPr>
          <p:cNvCxnSpPr>
            <a:stCxn id="2271" idx="1"/>
            <a:endCxn id="2261" idx="1"/>
          </p:cNvCxnSpPr>
          <p:nvPr/>
        </p:nvCxnSpPr>
        <p:spPr>
          <a:xfrm rot="10800000">
            <a:off x="130108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1" name="Google Shape;2271;p34">
            <a:extLst>
              <a:ext uri="{FF2B5EF4-FFF2-40B4-BE49-F238E27FC236}">
                <a16:creationId xmlns:a16="http://schemas.microsoft.com/office/drawing/2014/main" id="{2573E90B-BFD0-EFF0-1C5D-AC858373CAD4}"/>
              </a:ext>
            </a:extLst>
          </p:cNvPr>
          <p:cNvSpPr/>
          <p:nvPr/>
        </p:nvSpPr>
        <p:spPr>
          <a:xfrm>
            <a:off x="1727980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2" name="Google Shape;2272;p34">
            <a:extLst>
              <a:ext uri="{FF2B5EF4-FFF2-40B4-BE49-F238E27FC236}">
                <a16:creationId xmlns:a16="http://schemas.microsoft.com/office/drawing/2014/main" id="{15B9DCF9-99EE-3284-154D-30D56869D8BB}"/>
              </a:ext>
            </a:extLst>
          </p:cNvPr>
          <p:cNvCxnSpPr>
            <a:stCxn id="2273" idx="1"/>
            <a:endCxn id="2263" idx="1"/>
          </p:cNvCxnSpPr>
          <p:nvPr/>
        </p:nvCxnSpPr>
        <p:spPr>
          <a:xfrm rot="10800000">
            <a:off x="316621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3" name="Google Shape;2273;p34">
            <a:extLst>
              <a:ext uri="{FF2B5EF4-FFF2-40B4-BE49-F238E27FC236}">
                <a16:creationId xmlns:a16="http://schemas.microsoft.com/office/drawing/2014/main" id="{954C744A-FC99-7C35-69B1-5A798ECF1F6F}"/>
              </a:ext>
            </a:extLst>
          </p:cNvPr>
          <p:cNvSpPr/>
          <p:nvPr/>
        </p:nvSpPr>
        <p:spPr>
          <a:xfrm>
            <a:off x="359311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34">
            <a:extLst>
              <a:ext uri="{FF2B5EF4-FFF2-40B4-BE49-F238E27FC236}">
                <a16:creationId xmlns:a16="http://schemas.microsoft.com/office/drawing/2014/main" id="{4882B92B-7858-8C52-3449-1361B4ADDCA8}"/>
              </a:ext>
            </a:extLst>
          </p:cNvPr>
          <p:cNvCxnSpPr>
            <a:stCxn id="2275" idx="1"/>
            <a:endCxn id="2265" idx="1"/>
          </p:cNvCxnSpPr>
          <p:nvPr/>
        </p:nvCxnSpPr>
        <p:spPr>
          <a:xfrm rot="10800000">
            <a:off x="5031367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34">
            <a:extLst>
              <a:ext uri="{FF2B5EF4-FFF2-40B4-BE49-F238E27FC236}">
                <a16:creationId xmlns:a16="http://schemas.microsoft.com/office/drawing/2014/main" id="{1A07CBF0-80D8-DFE7-7278-70D2C5590B55}"/>
              </a:ext>
            </a:extLst>
          </p:cNvPr>
          <p:cNvSpPr/>
          <p:nvPr/>
        </p:nvSpPr>
        <p:spPr>
          <a:xfrm>
            <a:off x="5458267" y="204653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6" name="Google Shape;2276;p34">
            <a:extLst>
              <a:ext uri="{FF2B5EF4-FFF2-40B4-BE49-F238E27FC236}">
                <a16:creationId xmlns:a16="http://schemas.microsoft.com/office/drawing/2014/main" id="{D8A95B44-8900-2D52-BBA6-59C5E244F453}"/>
              </a:ext>
            </a:extLst>
          </p:cNvPr>
          <p:cNvCxnSpPr>
            <a:stCxn id="2269" idx="0"/>
            <a:endCxn id="2261" idx="2"/>
          </p:cNvCxnSpPr>
          <p:nvPr/>
        </p:nvCxnSpPr>
        <p:spPr>
          <a:xfrm rot="10800000">
            <a:off x="8322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34">
            <a:extLst>
              <a:ext uri="{FF2B5EF4-FFF2-40B4-BE49-F238E27FC236}">
                <a16:creationId xmlns:a16="http://schemas.microsoft.com/office/drawing/2014/main" id="{888BF5DD-DBB2-BDB4-0419-2F6631437557}"/>
              </a:ext>
            </a:extLst>
          </p:cNvPr>
          <p:cNvCxnSpPr>
            <a:stCxn id="2262" idx="0"/>
            <a:endCxn id="2278" idx="2"/>
          </p:cNvCxnSpPr>
          <p:nvPr/>
        </p:nvCxnSpPr>
        <p:spPr>
          <a:xfrm rot="10800000">
            <a:off x="26973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34">
            <a:extLst>
              <a:ext uri="{FF2B5EF4-FFF2-40B4-BE49-F238E27FC236}">
                <a16:creationId xmlns:a16="http://schemas.microsoft.com/office/drawing/2014/main" id="{5D3AE068-DABB-B75C-EE48-7075BE24B843}"/>
              </a:ext>
            </a:extLst>
          </p:cNvPr>
          <p:cNvSpPr/>
          <p:nvPr/>
        </p:nvSpPr>
        <p:spPr>
          <a:xfrm>
            <a:off x="26605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34">
            <a:extLst>
              <a:ext uri="{FF2B5EF4-FFF2-40B4-BE49-F238E27FC236}">
                <a16:creationId xmlns:a16="http://schemas.microsoft.com/office/drawing/2014/main" id="{06AC315E-EE27-AE8C-2919-CB6956747ED9}"/>
              </a:ext>
            </a:extLst>
          </p:cNvPr>
          <p:cNvCxnSpPr>
            <a:stCxn id="2278" idx="0"/>
            <a:endCxn id="2263" idx="2"/>
          </p:cNvCxnSpPr>
          <p:nvPr/>
        </p:nvCxnSpPr>
        <p:spPr>
          <a:xfrm rot="10800000">
            <a:off x="26973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34">
            <a:extLst>
              <a:ext uri="{FF2B5EF4-FFF2-40B4-BE49-F238E27FC236}">
                <a16:creationId xmlns:a16="http://schemas.microsoft.com/office/drawing/2014/main" id="{86F2877D-D878-6323-DEFD-2763D5A63A9A}"/>
              </a:ext>
            </a:extLst>
          </p:cNvPr>
          <p:cNvCxnSpPr>
            <a:stCxn id="2264" idx="0"/>
            <a:endCxn id="2281" idx="2"/>
          </p:cNvCxnSpPr>
          <p:nvPr/>
        </p:nvCxnSpPr>
        <p:spPr>
          <a:xfrm rot="10800000">
            <a:off x="45624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4">
            <a:extLst>
              <a:ext uri="{FF2B5EF4-FFF2-40B4-BE49-F238E27FC236}">
                <a16:creationId xmlns:a16="http://schemas.microsoft.com/office/drawing/2014/main" id="{C98BFE92-3A25-9936-4ED8-D5F2A27B3AF5}"/>
              </a:ext>
            </a:extLst>
          </p:cNvPr>
          <p:cNvSpPr/>
          <p:nvPr/>
        </p:nvSpPr>
        <p:spPr>
          <a:xfrm>
            <a:off x="45256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2" name="Google Shape;2282;p34">
            <a:extLst>
              <a:ext uri="{FF2B5EF4-FFF2-40B4-BE49-F238E27FC236}">
                <a16:creationId xmlns:a16="http://schemas.microsoft.com/office/drawing/2014/main" id="{EFC1AF36-7582-193D-5E25-589379EA8AFC}"/>
              </a:ext>
            </a:extLst>
          </p:cNvPr>
          <p:cNvCxnSpPr>
            <a:stCxn id="2281" idx="0"/>
            <a:endCxn id="2265" idx="2"/>
          </p:cNvCxnSpPr>
          <p:nvPr/>
        </p:nvCxnSpPr>
        <p:spPr>
          <a:xfrm rot="10800000">
            <a:off x="45624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34">
            <a:extLst>
              <a:ext uri="{FF2B5EF4-FFF2-40B4-BE49-F238E27FC236}">
                <a16:creationId xmlns:a16="http://schemas.microsoft.com/office/drawing/2014/main" id="{DFA6D672-A432-5ACD-6EA3-3C1389697755}"/>
              </a:ext>
            </a:extLst>
          </p:cNvPr>
          <p:cNvCxnSpPr>
            <a:stCxn id="2266" idx="0"/>
            <a:endCxn id="2284" idx="2"/>
          </p:cNvCxnSpPr>
          <p:nvPr/>
        </p:nvCxnSpPr>
        <p:spPr>
          <a:xfrm rot="10800000">
            <a:off x="6427542" y="270629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34">
            <a:extLst>
              <a:ext uri="{FF2B5EF4-FFF2-40B4-BE49-F238E27FC236}">
                <a16:creationId xmlns:a16="http://schemas.microsoft.com/office/drawing/2014/main" id="{D0705A5B-0CF7-466A-A9CB-B471A882FEBB}"/>
              </a:ext>
            </a:extLst>
          </p:cNvPr>
          <p:cNvSpPr/>
          <p:nvPr/>
        </p:nvSpPr>
        <p:spPr>
          <a:xfrm>
            <a:off x="6390792" y="263283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5" name="Google Shape;2285;p34">
            <a:extLst>
              <a:ext uri="{FF2B5EF4-FFF2-40B4-BE49-F238E27FC236}">
                <a16:creationId xmlns:a16="http://schemas.microsoft.com/office/drawing/2014/main" id="{0F8FB96F-6C1B-1728-E20D-A83061843C07}"/>
              </a:ext>
            </a:extLst>
          </p:cNvPr>
          <p:cNvCxnSpPr>
            <a:stCxn id="2284" idx="0"/>
            <a:endCxn id="2267" idx="2"/>
          </p:cNvCxnSpPr>
          <p:nvPr/>
        </p:nvCxnSpPr>
        <p:spPr>
          <a:xfrm rot="10800000">
            <a:off x="6427542" y="241083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34">
            <a:extLst>
              <a:ext uri="{FF2B5EF4-FFF2-40B4-BE49-F238E27FC236}">
                <a16:creationId xmlns:a16="http://schemas.microsoft.com/office/drawing/2014/main" id="{68480465-A072-F715-74F2-0E437F519EC4}"/>
              </a:ext>
            </a:extLst>
          </p:cNvPr>
          <p:cNvCxnSpPr>
            <a:stCxn id="2263" idx="3"/>
            <a:endCxn id="2271" idx="3"/>
          </p:cNvCxnSpPr>
          <p:nvPr/>
        </p:nvCxnSpPr>
        <p:spPr>
          <a:xfrm rot="10800000">
            <a:off x="1801509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34">
            <a:extLst>
              <a:ext uri="{FF2B5EF4-FFF2-40B4-BE49-F238E27FC236}">
                <a16:creationId xmlns:a16="http://schemas.microsoft.com/office/drawing/2014/main" id="{4C6F1FD5-90CC-98F8-749C-AD65F6843EEC}"/>
              </a:ext>
            </a:extLst>
          </p:cNvPr>
          <p:cNvCxnSpPr>
            <a:stCxn id="2265" idx="3"/>
            <a:endCxn id="2273" idx="3"/>
          </p:cNvCxnSpPr>
          <p:nvPr/>
        </p:nvCxnSpPr>
        <p:spPr>
          <a:xfrm rot="10800000">
            <a:off x="3666650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34">
            <a:extLst>
              <a:ext uri="{FF2B5EF4-FFF2-40B4-BE49-F238E27FC236}">
                <a16:creationId xmlns:a16="http://schemas.microsoft.com/office/drawing/2014/main" id="{ECDFE98A-5D38-4342-3FE1-EBBFBB902317}"/>
              </a:ext>
            </a:extLst>
          </p:cNvPr>
          <p:cNvCxnSpPr>
            <a:stCxn id="2267" idx="3"/>
            <a:endCxn id="2275" idx="3"/>
          </p:cNvCxnSpPr>
          <p:nvPr/>
        </p:nvCxnSpPr>
        <p:spPr>
          <a:xfrm rot="10800000">
            <a:off x="5531742" y="208328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66;p34">
            <a:extLst>
              <a:ext uri="{FF2B5EF4-FFF2-40B4-BE49-F238E27FC236}">
                <a16:creationId xmlns:a16="http://schemas.microsoft.com/office/drawing/2014/main" id="{4C9E8E36-EC1C-B287-8071-C2764437007D}"/>
              </a:ext>
            </a:extLst>
          </p:cNvPr>
          <p:cNvSpPr txBox="1"/>
          <p:nvPr/>
        </p:nvSpPr>
        <p:spPr>
          <a:xfrm flipH="1">
            <a:off x="7647176" y="2928246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Began as a Junior Programmer at Sumo Leamington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67;p34">
            <a:extLst>
              <a:ext uri="{FF2B5EF4-FFF2-40B4-BE49-F238E27FC236}">
                <a16:creationId xmlns:a16="http://schemas.microsoft.com/office/drawing/2014/main" id="{C4E9FC4A-7EE9-5146-5BA8-D401B452547B}"/>
              </a:ext>
            </a:extLst>
          </p:cNvPr>
          <p:cNvSpPr txBox="1"/>
          <p:nvPr/>
        </p:nvSpPr>
        <p:spPr>
          <a:xfrm flipH="1">
            <a:off x="7821776" y="1755634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05</a:t>
            </a:r>
            <a:endParaRPr sz="2300" dirty="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4" name="Google Shape;2274;p34">
            <a:extLst>
              <a:ext uri="{FF2B5EF4-FFF2-40B4-BE49-F238E27FC236}">
                <a16:creationId xmlns:a16="http://schemas.microsoft.com/office/drawing/2014/main" id="{15402766-F5B5-3ED7-1533-4841F8E5A972}"/>
              </a:ext>
            </a:extLst>
          </p:cNvPr>
          <p:cNvCxnSpPr>
            <a:stCxn id="5" idx="1"/>
          </p:cNvCxnSpPr>
          <p:nvPr/>
        </p:nvCxnSpPr>
        <p:spPr>
          <a:xfrm rot="10800000">
            <a:off x="6894501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75;p34">
            <a:extLst>
              <a:ext uri="{FF2B5EF4-FFF2-40B4-BE49-F238E27FC236}">
                <a16:creationId xmlns:a16="http://schemas.microsoft.com/office/drawing/2014/main" id="{D5FB9620-F029-DE38-A38E-D89F8EA1BDAC}"/>
              </a:ext>
            </a:extLst>
          </p:cNvPr>
          <p:cNvSpPr/>
          <p:nvPr/>
        </p:nvSpPr>
        <p:spPr>
          <a:xfrm>
            <a:off x="7321401" y="2046484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2283;p34">
            <a:extLst>
              <a:ext uri="{FF2B5EF4-FFF2-40B4-BE49-F238E27FC236}">
                <a16:creationId xmlns:a16="http://schemas.microsoft.com/office/drawing/2014/main" id="{4BA74BBC-DE6D-CEED-D279-FC1EB1179CF8}"/>
              </a:ext>
            </a:extLst>
          </p:cNvPr>
          <p:cNvCxnSpPr>
            <a:stCxn id="2" idx="0"/>
            <a:endCxn id="7" idx="2"/>
          </p:cNvCxnSpPr>
          <p:nvPr/>
        </p:nvCxnSpPr>
        <p:spPr>
          <a:xfrm rot="10800000">
            <a:off x="8290676" y="2706246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284;p34">
            <a:extLst>
              <a:ext uri="{FF2B5EF4-FFF2-40B4-BE49-F238E27FC236}">
                <a16:creationId xmlns:a16="http://schemas.microsoft.com/office/drawing/2014/main" id="{1827DEC6-3B10-5957-63CC-6711F0374EB4}"/>
              </a:ext>
            </a:extLst>
          </p:cNvPr>
          <p:cNvSpPr/>
          <p:nvPr/>
        </p:nvSpPr>
        <p:spPr>
          <a:xfrm>
            <a:off x="8253926" y="2632784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2285;p34">
            <a:extLst>
              <a:ext uri="{FF2B5EF4-FFF2-40B4-BE49-F238E27FC236}">
                <a16:creationId xmlns:a16="http://schemas.microsoft.com/office/drawing/2014/main" id="{F3F9E6B6-06AD-6274-FD65-70594D438575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10800000">
            <a:off x="8290676" y="2410784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288;p34">
            <a:extLst>
              <a:ext uri="{FF2B5EF4-FFF2-40B4-BE49-F238E27FC236}">
                <a16:creationId xmlns:a16="http://schemas.microsoft.com/office/drawing/2014/main" id="{6C48D94B-FA84-6748-C42E-4E27F6BB548E}"/>
              </a:ext>
            </a:extLst>
          </p:cNvPr>
          <p:cNvCxnSpPr>
            <a:stCxn id="3" idx="3"/>
            <a:endCxn id="5" idx="3"/>
          </p:cNvCxnSpPr>
          <p:nvPr/>
        </p:nvCxnSpPr>
        <p:spPr>
          <a:xfrm rot="10800000">
            <a:off x="7394876" y="208323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4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E57F-6B66-C13A-A1E3-73F81464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Tom’s Journey</a:t>
            </a:r>
          </a:p>
        </p:txBody>
      </p:sp>
    </p:spTree>
    <p:extLst>
      <p:ext uri="{BB962C8B-B14F-4D97-AF65-F5344CB8AC3E}">
        <p14:creationId xmlns:p14="http://schemas.microsoft.com/office/powerpoint/2010/main" val="52466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19F867E6-01DB-E383-8231-0FBE8D69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F51F7F63-CB3D-D8BE-6220-3E6CC9649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154" y="1994400"/>
            <a:ext cx="6925691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 Time!</a:t>
            </a:r>
            <a:endParaRPr dirty="0"/>
          </a:p>
        </p:txBody>
      </p:sp>
      <p:grpSp>
        <p:nvGrpSpPr>
          <p:cNvPr id="1469" name="Google Shape;1469;p29">
            <a:extLst>
              <a:ext uri="{FF2B5EF4-FFF2-40B4-BE49-F238E27FC236}">
                <a16:creationId xmlns:a16="http://schemas.microsoft.com/office/drawing/2014/main" id="{952948B4-1D2E-5B8B-DA9A-A936918FC184}"/>
              </a:ext>
            </a:extLst>
          </p:cNvPr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>
              <a:extLst>
                <a:ext uri="{FF2B5EF4-FFF2-40B4-BE49-F238E27FC236}">
                  <a16:creationId xmlns:a16="http://schemas.microsoft.com/office/drawing/2014/main" id="{E2BA9AA8-B1A8-9E92-C5C8-4462C5EB732C}"/>
                </a:ext>
              </a:extLst>
            </p:cNvPr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>
              <a:extLst>
                <a:ext uri="{FF2B5EF4-FFF2-40B4-BE49-F238E27FC236}">
                  <a16:creationId xmlns:a16="http://schemas.microsoft.com/office/drawing/2014/main" id="{4A0FE399-8C22-B462-252E-4F496B754AC6}"/>
                </a:ext>
              </a:extLst>
            </p:cNvPr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>
                <a:extLst>
                  <a:ext uri="{FF2B5EF4-FFF2-40B4-BE49-F238E27FC236}">
                    <a16:creationId xmlns:a16="http://schemas.microsoft.com/office/drawing/2014/main" id="{54911932-7D16-3C70-7DF1-7B10F438823B}"/>
                  </a:ext>
                </a:extLst>
              </p:cNvPr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>
                <a:extLst>
                  <a:ext uri="{FF2B5EF4-FFF2-40B4-BE49-F238E27FC236}">
                    <a16:creationId xmlns:a16="http://schemas.microsoft.com/office/drawing/2014/main" id="{3F336490-4B2A-66EF-53AD-F26877E833D6}"/>
                  </a:ext>
                </a:extLst>
              </p:cNvPr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>
                <a:extLst>
                  <a:ext uri="{FF2B5EF4-FFF2-40B4-BE49-F238E27FC236}">
                    <a16:creationId xmlns:a16="http://schemas.microsoft.com/office/drawing/2014/main" id="{9CB51A1A-3257-9443-2772-34507AF8C6A4}"/>
                  </a:ext>
                </a:extLst>
              </p:cNvPr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>
                <a:extLst>
                  <a:ext uri="{FF2B5EF4-FFF2-40B4-BE49-F238E27FC236}">
                    <a16:creationId xmlns:a16="http://schemas.microsoft.com/office/drawing/2014/main" id="{58FDBE57-5F73-B694-6BF6-C720DD3CE642}"/>
                  </a:ext>
                </a:extLst>
              </p:cNvPr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>
                <a:extLst>
                  <a:ext uri="{FF2B5EF4-FFF2-40B4-BE49-F238E27FC236}">
                    <a16:creationId xmlns:a16="http://schemas.microsoft.com/office/drawing/2014/main" id="{2644D4A4-9782-855C-9F78-C0C339DA8871}"/>
                  </a:ext>
                </a:extLst>
              </p:cNvPr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>
                <a:extLst>
                  <a:ext uri="{FF2B5EF4-FFF2-40B4-BE49-F238E27FC236}">
                    <a16:creationId xmlns:a16="http://schemas.microsoft.com/office/drawing/2014/main" id="{A1A84D67-12E5-F243-43D2-BEDF4393F05C}"/>
                  </a:ext>
                </a:extLst>
              </p:cNvPr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>
                <a:extLst>
                  <a:ext uri="{FF2B5EF4-FFF2-40B4-BE49-F238E27FC236}">
                    <a16:creationId xmlns:a16="http://schemas.microsoft.com/office/drawing/2014/main" id="{FEE94A9B-5916-5549-29EA-46CB94A6029B}"/>
                  </a:ext>
                </a:extLst>
              </p:cNvPr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>
                <a:extLst>
                  <a:ext uri="{FF2B5EF4-FFF2-40B4-BE49-F238E27FC236}">
                    <a16:creationId xmlns:a16="http://schemas.microsoft.com/office/drawing/2014/main" id="{321C9E72-D1F6-A0CE-B2B7-BE199F66338F}"/>
                  </a:ext>
                </a:extLst>
              </p:cNvPr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>
                <a:extLst>
                  <a:ext uri="{FF2B5EF4-FFF2-40B4-BE49-F238E27FC236}">
                    <a16:creationId xmlns:a16="http://schemas.microsoft.com/office/drawing/2014/main" id="{C43C4BE2-76A7-47A0-1522-90B58DA2F393}"/>
                  </a:ext>
                </a:extLst>
              </p:cNvPr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>
                <a:extLst>
                  <a:ext uri="{FF2B5EF4-FFF2-40B4-BE49-F238E27FC236}">
                    <a16:creationId xmlns:a16="http://schemas.microsoft.com/office/drawing/2014/main" id="{FCAE1192-BD7D-2A5D-3835-98605AC08040}"/>
                  </a:ext>
                </a:extLst>
              </p:cNvPr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>
                <a:extLst>
                  <a:ext uri="{FF2B5EF4-FFF2-40B4-BE49-F238E27FC236}">
                    <a16:creationId xmlns:a16="http://schemas.microsoft.com/office/drawing/2014/main" id="{CDACF349-BE05-5D2E-13C9-7F612E390EB8}"/>
                  </a:ext>
                </a:extLst>
              </p:cNvPr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>
                <a:extLst>
                  <a:ext uri="{FF2B5EF4-FFF2-40B4-BE49-F238E27FC236}">
                    <a16:creationId xmlns:a16="http://schemas.microsoft.com/office/drawing/2014/main" id="{616AE330-3021-494F-D1B8-8B1B3D7E05B8}"/>
                  </a:ext>
                </a:extLst>
              </p:cNvPr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>
                <a:extLst>
                  <a:ext uri="{FF2B5EF4-FFF2-40B4-BE49-F238E27FC236}">
                    <a16:creationId xmlns:a16="http://schemas.microsoft.com/office/drawing/2014/main" id="{C856FD41-0DCC-97AD-011E-18DA5E8EE6B6}"/>
                  </a:ext>
                </a:extLst>
              </p:cNvPr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>
                <a:extLst>
                  <a:ext uri="{FF2B5EF4-FFF2-40B4-BE49-F238E27FC236}">
                    <a16:creationId xmlns:a16="http://schemas.microsoft.com/office/drawing/2014/main" id="{046D4A56-ABF9-6071-C05C-1EA5F996ACA9}"/>
                  </a:ext>
                </a:extLst>
              </p:cNvPr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>
                <a:extLst>
                  <a:ext uri="{FF2B5EF4-FFF2-40B4-BE49-F238E27FC236}">
                    <a16:creationId xmlns:a16="http://schemas.microsoft.com/office/drawing/2014/main" id="{BAB7C6F7-0DF2-D233-32F8-B8D3B4CCDE24}"/>
                  </a:ext>
                </a:extLst>
              </p:cNvPr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>
                <a:extLst>
                  <a:ext uri="{FF2B5EF4-FFF2-40B4-BE49-F238E27FC236}">
                    <a16:creationId xmlns:a16="http://schemas.microsoft.com/office/drawing/2014/main" id="{860E6F19-AEEC-D08C-4F1E-5E3033524E12}"/>
                  </a:ext>
                </a:extLst>
              </p:cNvPr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>
                <a:extLst>
                  <a:ext uri="{FF2B5EF4-FFF2-40B4-BE49-F238E27FC236}">
                    <a16:creationId xmlns:a16="http://schemas.microsoft.com/office/drawing/2014/main" id="{3BC207F3-2DD3-2647-E0F3-D275D213BADA}"/>
                  </a:ext>
                </a:extLst>
              </p:cNvPr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>
                <a:extLst>
                  <a:ext uri="{FF2B5EF4-FFF2-40B4-BE49-F238E27FC236}">
                    <a16:creationId xmlns:a16="http://schemas.microsoft.com/office/drawing/2014/main" id="{52E2EF87-CA18-58B2-7724-9FBCC78DF6E1}"/>
                  </a:ext>
                </a:extLst>
              </p:cNvPr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>
                <a:extLst>
                  <a:ext uri="{FF2B5EF4-FFF2-40B4-BE49-F238E27FC236}">
                    <a16:creationId xmlns:a16="http://schemas.microsoft.com/office/drawing/2014/main" id="{BEE90A32-1F11-428C-B188-FB52636D085D}"/>
                  </a:ext>
                </a:extLst>
              </p:cNvPr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>
                <a:extLst>
                  <a:ext uri="{FF2B5EF4-FFF2-40B4-BE49-F238E27FC236}">
                    <a16:creationId xmlns:a16="http://schemas.microsoft.com/office/drawing/2014/main" id="{9B981BB1-A62B-02C8-E3E3-95B8189290EF}"/>
                  </a:ext>
                </a:extLst>
              </p:cNvPr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>
                <a:extLst>
                  <a:ext uri="{FF2B5EF4-FFF2-40B4-BE49-F238E27FC236}">
                    <a16:creationId xmlns:a16="http://schemas.microsoft.com/office/drawing/2014/main" id="{FC95C065-03F3-F78D-E4E1-FA6DF1066D4A}"/>
                  </a:ext>
                </a:extLst>
              </p:cNvPr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>
                <a:extLst>
                  <a:ext uri="{FF2B5EF4-FFF2-40B4-BE49-F238E27FC236}">
                    <a16:creationId xmlns:a16="http://schemas.microsoft.com/office/drawing/2014/main" id="{BE3C15DC-AD91-219D-7695-915B2E577F79}"/>
                  </a:ext>
                </a:extLst>
              </p:cNvPr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>
                <a:extLst>
                  <a:ext uri="{FF2B5EF4-FFF2-40B4-BE49-F238E27FC236}">
                    <a16:creationId xmlns:a16="http://schemas.microsoft.com/office/drawing/2014/main" id="{A584BBBB-86F0-6F12-16E1-F86E783AB69F}"/>
                  </a:ext>
                </a:extLst>
              </p:cNvPr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>
                <a:extLst>
                  <a:ext uri="{FF2B5EF4-FFF2-40B4-BE49-F238E27FC236}">
                    <a16:creationId xmlns:a16="http://schemas.microsoft.com/office/drawing/2014/main" id="{9D92B6B9-9CA3-6631-8450-7467B53E2705}"/>
                  </a:ext>
                </a:extLst>
              </p:cNvPr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>
                <a:extLst>
                  <a:ext uri="{FF2B5EF4-FFF2-40B4-BE49-F238E27FC236}">
                    <a16:creationId xmlns:a16="http://schemas.microsoft.com/office/drawing/2014/main" id="{ED352766-2539-8498-0463-BC9C58C95C8B}"/>
                  </a:ext>
                </a:extLst>
              </p:cNvPr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>
                <a:extLst>
                  <a:ext uri="{FF2B5EF4-FFF2-40B4-BE49-F238E27FC236}">
                    <a16:creationId xmlns:a16="http://schemas.microsoft.com/office/drawing/2014/main" id="{7B6C544F-7541-EB74-277C-E1AF598A624C}"/>
                  </a:ext>
                </a:extLst>
              </p:cNvPr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>
                <a:extLst>
                  <a:ext uri="{FF2B5EF4-FFF2-40B4-BE49-F238E27FC236}">
                    <a16:creationId xmlns:a16="http://schemas.microsoft.com/office/drawing/2014/main" id="{71344966-E3FD-5559-5226-C09582DDF35A}"/>
                  </a:ext>
                </a:extLst>
              </p:cNvPr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>
                <a:extLst>
                  <a:ext uri="{FF2B5EF4-FFF2-40B4-BE49-F238E27FC236}">
                    <a16:creationId xmlns:a16="http://schemas.microsoft.com/office/drawing/2014/main" id="{3A1AAEA1-84BF-874A-3383-079505400061}"/>
                  </a:ext>
                </a:extLst>
              </p:cNvPr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>
                <a:extLst>
                  <a:ext uri="{FF2B5EF4-FFF2-40B4-BE49-F238E27FC236}">
                    <a16:creationId xmlns:a16="http://schemas.microsoft.com/office/drawing/2014/main" id="{10057AA5-3DF8-DDF3-E6F2-85BDBEC964EE}"/>
                  </a:ext>
                </a:extLst>
              </p:cNvPr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>
                <a:extLst>
                  <a:ext uri="{FF2B5EF4-FFF2-40B4-BE49-F238E27FC236}">
                    <a16:creationId xmlns:a16="http://schemas.microsoft.com/office/drawing/2014/main" id="{0A9DCDA4-402B-A46D-478E-D99A7629787A}"/>
                  </a:ext>
                </a:extLst>
              </p:cNvPr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>
                <a:extLst>
                  <a:ext uri="{FF2B5EF4-FFF2-40B4-BE49-F238E27FC236}">
                    <a16:creationId xmlns:a16="http://schemas.microsoft.com/office/drawing/2014/main" id="{CD5EABC2-0CBD-9880-12FE-AD4CBCCDD275}"/>
                  </a:ext>
                </a:extLst>
              </p:cNvPr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>
                <a:extLst>
                  <a:ext uri="{FF2B5EF4-FFF2-40B4-BE49-F238E27FC236}">
                    <a16:creationId xmlns:a16="http://schemas.microsoft.com/office/drawing/2014/main" id="{16EEAA16-0516-31AA-B835-24C28C580316}"/>
                  </a:ext>
                </a:extLst>
              </p:cNvPr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>
                <a:extLst>
                  <a:ext uri="{FF2B5EF4-FFF2-40B4-BE49-F238E27FC236}">
                    <a16:creationId xmlns:a16="http://schemas.microsoft.com/office/drawing/2014/main" id="{B3BAA432-863F-3588-27CF-B2ABBB54CBE4}"/>
                  </a:ext>
                </a:extLst>
              </p:cNvPr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>
                <a:extLst>
                  <a:ext uri="{FF2B5EF4-FFF2-40B4-BE49-F238E27FC236}">
                    <a16:creationId xmlns:a16="http://schemas.microsoft.com/office/drawing/2014/main" id="{DE234C5F-DF12-AF2E-08CB-D7E7F2F0FEF8}"/>
                  </a:ext>
                </a:extLst>
              </p:cNvPr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>
                <a:extLst>
                  <a:ext uri="{FF2B5EF4-FFF2-40B4-BE49-F238E27FC236}">
                    <a16:creationId xmlns:a16="http://schemas.microsoft.com/office/drawing/2014/main" id="{1FCC7068-288A-96CB-3D01-25CA01D63EEA}"/>
                  </a:ext>
                </a:extLst>
              </p:cNvPr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>
                <a:extLst>
                  <a:ext uri="{FF2B5EF4-FFF2-40B4-BE49-F238E27FC236}">
                    <a16:creationId xmlns:a16="http://schemas.microsoft.com/office/drawing/2014/main" id="{959894C8-F78A-6E59-5B41-DBFF31084457}"/>
                  </a:ext>
                </a:extLst>
              </p:cNvPr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>
                <a:extLst>
                  <a:ext uri="{FF2B5EF4-FFF2-40B4-BE49-F238E27FC236}">
                    <a16:creationId xmlns:a16="http://schemas.microsoft.com/office/drawing/2014/main" id="{6C0058D2-F131-691E-4F67-F65E18006D26}"/>
                  </a:ext>
                </a:extLst>
              </p:cNvPr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>
                <a:extLst>
                  <a:ext uri="{FF2B5EF4-FFF2-40B4-BE49-F238E27FC236}">
                    <a16:creationId xmlns:a16="http://schemas.microsoft.com/office/drawing/2014/main" id="{8E4FBF46-6C0E-A305-F200-4D17A9791C22}"/>
                  </a:ext>
                </a:extLst>
              </p:cNvPr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>
                <a:extLst>
                  <a:ext uri="{FF2B5EF4-FFF2-40B4-BE49-F238E27FC236}">
                    <a16:creationId xmlns:a16="http://schemas.microsoft.com/office/drawing/2014/main" id="{2A50A8E8-0565-1E5F-C07A-E2CEFE816C7A}"/>
                  </a:ext>
                </a:extLst>
              </p:cNvPr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>
                <a:extLst>
                  <a:ext uri="{FF2B5EF4-FFF2-40B4-BE49-F238E27FC236}">
                    <a16:creationId xmlns:a16="http://schemas.microsoft.com/office/drawing/2014/main" id="{A6F01D60-F698-6241-8367-BF04D7E32CDA}"/>
                  </a:ext>
                </a:extLst>
              </p:cNvPr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>
                <a:extLst>
                  <a:ext uri="{FF2B5EF4-FFF2-40B4-BE49-F238E27FC236}">
                    <a16:creationId xmlns:a16="http://schemas.microsoft.com/office/drawing/2014/main" id="{C645DAC2-F915-E3C1-62FE-1F45773F041D}"/>
                  </a:ext>
                </a:extLst>
              </p:cNvPr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>
                <a:extLst>
                  <a:ext uri="{FF2B5EF4-FFF2-40B4-BE49-F238E27FC236}">
                    <a16:creationId xmlns:a16="http://schemas.microsoft.com/office/drawing/2014/main" id="{8679341C-816C-164D-926C-5634B18A28DC}"/>
                  </a:ext>
                </a:extLst>
              </p:cNvPr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>
                <a:extLst>
                  <a:ext uri="{FF2B5EF4-FFF2-40B4-BE49-F238E27FC236}">
                    <a16:creationId xmlns:a16="http://schemas.microsoft.com/office/drawing/2014/main" id="{DC981D1B-DF80-DAAB-B701-EA370B782743}"/>
                  </a:ext>
                </a:extLst>
              </p:cNvPr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>
                <a:extLst>
                  <a:ext uri="{FF2B5EF4-FFF2-40B4-BE49-F238E27FC236}">
                    <a16:creationId xmlns:a16="http://schemas.microsoft.com/office/drawing/2014/main" id="{464597C7-8141-9BFA-217D-76A8E362ECDD}"/>
                  </a:ext>
                </a:extLst>
              </p:cNvPr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>
                <a:extLst>
                  <a:ext uri="{FF2B5EF4-FFF2-40B4-BE49-F238E27FC236}">
                    <a16:creationId xmlns:a16="http://schemas.microsoft.com/office/drawing/2014/main" id="{46AC2128-FE29-7BCB-372F-01CCBC334757}"/>
                  </a:ext>
                </a:extLst>
              </p:cNvPr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>
                <a:extLst>
                  <a:ext uri="{FF2B5EF4-FFF2-40B4-BE49-F238E27FC236}">
                    <a16:creationId xmlns:a16="http://schemas.microsoft.com/office/drawing/2014/main" id="{73829C2B-AA9B-BFEF-8483-03AD7C96D1EB}"/>
                  </a:ext>
                </a:extLst>
              </p:cNvPr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>
                <a:extLst>
                  <a:ext uri="{FF2B5EF4-FFF2-40B4-BE49-F238E27FC236}">
                    <a16:creationId xmlns:a16="http://schemas.microsoft.com/office/drawing/2014/main" id="{5CEC49B6-33FD-BB81-367A-8AEF8E1612B5}"/>
                  </a:ext>
                </a:extLst>
              </p:cNvPr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>
                <a:extLst>
                  <a:ext uri="{FF2B5EF4-FFF2-40B4-BE49-F238E27FC236}">
                    <a16:creationId xmlns:a16="http://schemas.microsoft.com/office/drawing/2014/main" id="{05074C76-4AD8-56A1-90E5-01A9087EAD45}"/>
                  </a:ext>
                </a:extLst>
              </p:cNvPr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>
                <a:extLst>
                  <a:ext uri="{FF2B5EF4-FFF2-40B4-BE49-F238E27FC236}">
                    <a16:creationId xmlns:a16="http://schemas.microsoft.com/office/drawing/2014/main" id="{830A089D-AA3C-230F-A7E5-9852774E7C69}"/>
                  </a:ext>
                </a:extLst>
              </p:cNvPr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>
                <a:extLst>
                  <a:ext uri="{FF2B5EF4-FFF2-40B4-BE49-F238E27FC236}">
                    <a16:creationId xmlns:a16="http://schemas.microsoft.com/office/drawing/2014/main" id="{DF1D1644-1F5F-6E98-C97C-9AF7FC76FA8C}"/>
                  </a:ext>
                </a:extLst>
              </p:cNvPr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>
                <a:extLst>
                  <a:ext uri="{FF2B5EF4-FFF2-40B4-BE49-F238E27FC236}">
                    <a16:creationId xmlns:a16="http://schemas.microsoft.com/office/drawing/2014/main" id="{D16AD1B3-1B7F-18D5-683C-1FBE14F236FB}"/>
                  </a:ext>
                </a:extLst>
              </p:cNvPr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>
                <a:extLst>
                  <a:ext uri="{FF2B5EF4-FFF2-40B4-BE49-F238E27FC236}">
                    <a16:creationId xmlns:a16="http://schemas.microsoft.com/office/drawing/2014/main" id="{5CC341EC-D7BC-1AB7-6F55-60037D87FC52}"/>
                  </a:ext>
                </a:extLst>
              </p:cNvPr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>
                <a:extLst>
                  <a:ext uri="{FF2B5EF4-FFF2-40B4-BE49-F238E27FC236}">
                    <a16:creationId xmlns:a16="http://schemas.microsoft.com/office/drawing/2014/main" id="{F730E264-92A4-3922-A9F2-1F93603853FE}"/>
                  </a:ext>
                </a:extLst>
              </p:cNvPr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>
                <a:extLst>
                  <a:ext uri="{FF2B5EF4-FFF2-40B4-BE49-F238E27FC236}">
                    <a16:creationId xmlns:a16="http://schemas.microsoft.com/office/drawing/2014/main" id="{5FC58870-5C86-BF4D-B227-F2BE957E0D45}"/>
                  </a:ext>
                </a:extLst>
              </p:cNvPr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>
                <a:extLst>
                  <a:ext uri="{FF2B5EF4-FFF2-40B4-BE49-F238E27FC236}">
                    <a16:creationId xmlns:a16="http://schemas.microsoft.com/office/drawing/2014/main" id="{DC2949A5-9F3C-3347-1886-B19D43C77B9F}"/>
                  </a:ext>
                </a:extLst>
              </p:cNvPr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>
                <a:extLst>
                  <a:ext uri="{FF2B5EF4-FFF2-40B4-BE49-F238E27FC236}">
                    <a16:creationId xmlns:a16="http://schemas.microsoft.com/office/drawing/2014/main" id="{75D9E9E9-2F39-0FC4-9F1A-97A24A88D357}"/>
                  </a:ext>
                </a:extLst>
              </p:cNvPr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>
                <a:extLst>
                  <a:ext uri="{FF2B5EF4-FFF2-40B4-BE49-F238E27FC236}">
                    <a16:creationId xmlns:a16="http://schemas.microsoft.com/office/drawing/2014/main" id="{5E17F2F6-0B87-4381-5BEB-D7573F0004F5}"/>
                  </a:ext>
                </a:extLst>
              </p:cNvPr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>
                <a:extLst>
                  <a:ext uri="{FF2B5EF4-FFF2-40B4-BE49-F238E27FC236}">
                    <a16:creationId xmlns:a16="http://schemas.microsoft.com/office/drawing/2014/main" id="{53DF3A31-D927-93CF-5459-3521E0642B0A}"/>
                  </a:ext>
                </a:extLst>
              </p:cNvPr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>
                <a:extLst>
                  <a:ext uri="{FF2B5EF4-FFF2-40B4-BE49-F238E27FC236}">
                    <a16:creationId xmlns:a16="http://schemas.microsoft.com/office/drawing/2014/main" id="{4741C230-18FF-212E-FB27-AC81F6CA8701}"/>
                  </a:ext>
                </a:extLst>
              </p:cNvPr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>
                <a:extLst>
                  <a:ext uri="{FF2B5EF4-FFF2-40B4-BE49-F238E27FC236}">
                    <a16:creationId xmlns:a16="http://schemas.microsoft.com/office/drawing/2014/main" id="{3B540489-3711-7BD9-3D36-5409B7A5F2DA}"/>
                  </a:ext>
                </a:extLst>
              </p:cNvPr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>
                <a:extLst>
                  <a:ext uri="{FF2B5EF4-FFF2-40B4-BE49-F238E27FC236}">
                    <a16:creationId xmlns:a16="http://schemas.microsoft.com/office/drawing/2014/main" id="{1A130476-9780-DA21-4F2B-84D44D519964}"/>
                  </a:ext>
                </a:extLst>
              </p:cNvPr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>
                <a:extLst>
                  <a:ext uri="{FF2B5EF4-FFF2-40B4-BE49-F238E27FC236}">
                    <a16:creationId xmlns:a16="http://schemas.microsoft.com/office/drawing/2014/main" id="{0AD939A1-32C7-3B93-8CDC-E24EF0856BDB}"/>
                  </a:ext>
                </a:extLst>
              </p:cNvPr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>
                <a:extLst>
                  <a:ext uri="{FF2B5EF4-FFF2-40B4-BE49-F238E27FC236}">
                    <a16:creationId xmlns:a16="http://schemas.microsoft.com/office/drawing/2014/main" id="{2A12EC89-67B1-4920-956B-B9DA0B83DB10}"/>
                  </a:ext>
                </a:extLst>
              </p:cNvPr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>
                <a:extLst>
                  <a:ext uri="{FF2B5EF4-FFF2-40B4-BE49-F238E27FC236}">
                    <a16:creationId xmlns:a16="http://schemas.microsoft.com/office/drawing/2014/main" id="{11E306F8-B4C9-4BA5-F26B-EF670DFCF232}"/>
                  </a:ext>
                </a:extLst>
              </p:cNvPr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>
                <a:extLst>
                  <a:ext uri="{FF2B5EF4-FFF2-40B4-BE49-F238E27FC236}">
                    <a16:creationId xmlns:a16="http://schemas.microsoft.com/office/drawing/2014/main" id="{708E529E-896B-9341-338B-F74967594629}"/>
                  </a:ext>
                </a:extLst>
              </p:cNvPr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>
                <a:extLst>
                  <a:ext uri="{FF2B5EF4-FFF2-40B4-BE49-F238E27FC236}">
                    <a16:creationId xmlns:a16="http://schemas.microsoft.com/office/drawing/2014/main" id="{27A917B0-6A26-6D40-5DC6-0D9C4C967124}"/>
                  </a:ext>
                </a:extLst>
              </p:cNvPr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>
                <a:extLst>
                  <a:ext uri="{FF2B5EF4-FFF2-40B4-BE49-F238E27FC236}">
                    <a16:creationId xmlns:a16="http://schemas.microsoft.com/office/drawing/2014/main" id="{6BEDB3EB-2F22-623A-F831-C2EDC2ED784A}"/>
                  </a:ext>
                </a:extLst>
              </p:cNvPr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>
                <a:extLst>
                  <a:ext uri="{FF2B5EF4-FFF2-40B4-BE49-F238E27FC236}">
                    <a16:creationId xmlns:a16="http://schemas.microsoft.com/office/drawing/2014/main" id="{39888F72-7287-4BA0-23E4-844167A177B7}"/>
                  </a:ext>
                </a:extLst>
              </p:cNvPr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>
                <a:extLst>
                  <a:ext uri="{FF2B5EF4-FFF2-40B4-BE49-F238E27FC236}">
                    <a16:creationId xmlns:a16="http://schemas.microsoft.com/office/drawing/2014/main" id="{35815FD0-32FD-ABE3-B413-7D01F9C95054}"/>
                  </a:ext>
                </a:extLst>
              </p:cNvPr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>
                <a:extLst>
                  <a:ext uri="{FF2B5EF4-FFF2-40B4-BE49-F238E27FC236}">
                    <a16:creationId xmlns:a16="http://schemas.microsoft.com/office/drawing/2014/main" id="{9048C42E-510D-8862-53C5-839A4D8C4632}"/>
                  </a:ext>
                </a:extLst>
              </p:cNvPr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>
                <a:extLst>
                  <a:ext uri="{FF2B5EF4-FFF2-40B4-BE49-F238E27FC236}">
                    <a16:creationId xmlns:a16="http://schemas.microsoft.com/office/drawing/2014/main" id="{09A05F0D-C96F-C803-0AC5-1BF9E385E087}"/>
                  </a:ext>
                </a:extLst>
              </p:cNvPr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>
                <a:extLst>
                  <a:ext uri="{FF2B5EF4-FFF2-40B4-BE49-F238E27FC236}">
                    <a16:creationId xmlns:a16="http://schemas.microsoft.com/office/drawing/2014/main" id="{9B884414-9B56-E083-8713-F4E363FE1327}"/>
                  </a:ext>
                </a:extLst>
              </p:cNvPr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>
                <a:extLst>
                  <a:ext uri="{FF2B5EF4-FFF2-40B4-BE49-F238E27FC236}">
                    <a16:creationId xmlns:a16="http://schemas.microsoft.com/office/drawing/2014/main" id="{88AA72BD-2150-7AF7-8FCD-F8C60774FC9B}"/>
                  </a:ext>
                </a:extLst>
              </p:cNvPr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>
                <a:extLst>
                  <a:ext uri="{FF2B5EF4-FFF2-40B4-BE49-F238E27FC236}">
                    <a16:creationId xmlns:a16="http://schemas.microsoft.com/office/drawing/2014/main" id="{918B1661-993D-D572-0AF1-81165A5140BD}"/>
                  </a:ext>
                </a:extLst>
              </p:cNvPr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>
                <a:extLst>
                  <a:ext uri="{FF2B5EF4-FFF2-40B4-BE49-F238E27FC236}">
                    <a16:creationId xmlns:a16="http://schemas.microsoft.com/office/drawing/2014/main" id="{6A7DFC6A-71ED-0D35-0545-E3E9A49541C3}"/>
                  </a:ext>
                </a:extLst>
              </p:cNvPr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>
                <a:extLst>
                  <a:ext uri="{FF2B5EF4-FFF2-40B4-BE49-F238E27FC236}">
                    <a16:creationId xmlns:a16="http://schemas.microsoft.com/office/drawing/2014/main" id="{4A04E240-5138-CA5B-03D6-EBEA508B871C}"/>
                  </a:ext>
                </a:extLst>
              </p:cNvPr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>
                <a:extLst>
                  <a:ext uri="{FF2B5EF4-FFF2-40B4-BE49-F238E27FC236}">
                    <a16:creationId xmlns:a16="http://schemas.microsoft.com/office/drawing/2014/main" id="{15DB7EF8-48DD-5F09-ECF3-C2AB049F0DED}"/>
                  </a:ext>
                </a:extLst>
              </p:cNvPr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>
                <a:extLst>
                  <a:ext uri="{FF2B5EF4-FFF2-40B4-BE49-F238E27FC236}">
                    <a16:creationId xmlns:a16="http://schemas.microsoft.com/office/drawing/2014/main" id="{2ADE72EB-A60F-BB1F-E8AD-74A11C36D110}"/>
                  </a:ext>
                </a:extLst>
              </p:cNvPr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>
                <a:extLst>
                  <a:ext uri="{FF2B5EF4-FFF2-40B4-BE49-F238E27FC236}">
                    <a16:creationId xmlns:a16="http://schemas.microsoft.com/office/drawing/2014/main" id="{44F16080-0088-68FD-B2B9-E62915ADC555}"/>
                  </a:ext>
                </a:extLst>
              </p:cNvPr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>
                <a:extLst>
                  <a:ext uri="{FF2B5EF4-FFF2-40B4-BE49-F238E27FC236}">
                    <a16:creationId xmlns:a16="http://schemas.microsoft.com/office/drawing/2014/main" id="{104D7358-0140-76E2-3D55-DAE923661EF8}"/>
                  </a:ext>
                </a:extLst>
              </p:cNvPr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>
                <a:extLst>
                  <a:ext uri="{FF2B5EF4-FFF2-40B4-BE49-F238E27FC236}">
                    <a16:creationId xmlns:a16="http://schemas.microsoft.com/office/drawing/2014/main" id="{DD36E3F5-BFF6-2B5E-81A1-E6E87DA457B4}"/>
                  </a:ext>
                </a:extLst>
              </p:cNvPr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>
                <a:extLst>
                  <a:ext uri="{FF2B5EF4-FFF2-40B4-BE49-F238E27FC236}">
                    <a16:creationId xmlns:a16="http://schemas.microsoft.com/office/drawing/2014/main" id="{459AB6E3-7341-6253-E894-70984E4FD4A9}"/>
                  </a:ext>
                </a:extLst>
              </p:cNvPr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>
                <a:extLst>
                  <a:ext uri="{FF2B5EF4-FFF2-40B4-BE49-F238E27FC236}">
                    <a16:creationId xmlns:a16="http://schemas.microsoft.com/office/drawing/2014/main" id="{D541ED7A-E216-1AC5-F934-5BFDEEF7F428}"/>
                  </a:ext>
                </a:extLst>
              </p:cNvPr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>
                <a:extLst>
                  <a:ext uri="{FF2B5EF4-FFF2-40B4-BE49-F238E27FC236}">
                    <a16:creationId xmlns:a16="http://schemas.microsoft.com/office/drawing/2014/main" id="{4B4D2C72-0563-432F-B261-05FB2D26115E}"/>
                  </a:ext>
                </a:extLst>
              </p:cNvPr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>
                <a:extLst>
                  <a:ext uri="{FF2B5EF4-FFF2-40B4-BE49-F238E27FC236}">
                    <a16:creationId xmlns:a16="http://schemas.microsoft.com/office/drawing/2014/main" id="{428252C1-6C56-D77A-29F7-EDB2CA8F31F0}"/>
                  </a:ext>
                </a:extLst>
              </p:cNvPr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>
                <a:extLst>
                  <a:ext uri="{FF2B5EF4-FFF2-40B4-BE49-F238E27FC236}">
                    <a16:creationId xmlns:a16="http://schemas.microsoft.com/office/drawing/2014/main" id="{F12E06B4-7BE0-612D-C61A-BCCA46A3EA19}"/>
                  </a:ext>
                </a:extLst>
              </p:cNvPr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>
                <a:extLst>
                  <a:ext uri="{FF2B5EF4-FFF2-40B4-BE49-F238E27FC236}">
                    <a16:creationId xmlns:a16="http://schemas.microsoft.com/office/drawing/2014/main" id="{72958103-A820-E7E2-7184-C18843EEE6F0}"/>
                  </a:ext>
                </a:extLst>
              </p:cNvPr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>
                <a:extLst>
                  <a:ext uri="{FF2B5EF4-FFF2-40B4-BE49-F238E27FC236}">
                    <a16:creationId xmlns:a16="http://schemas.microsoft.com/office/drawing/2014/main" id="{CAB1B3BA-DF38-FD98-CF64-2A84A8ECDB3A}"/>
                  </a:ext>
                </a:extLst>
              </p:cNvPr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>
                <a:extLst>
                  <a:ext uri="{FF2B5EF4-FFF2-40B4-BE49-F238E27FC236}">
                    <a16:creationId xmlns:a16="http://schemas.microsoft.com/office/drawing/2014/main" id="{DB6A7904-3833-79C1-6859-AD8AA8B92605}"/>
                  </a:ext>
                </a:extLst>
              </p:cNvPr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>
                <a:extLst>
                  <a:ext uri="{FF2B5EF4-FFF2-40B4-BE49-F238E27FC236}">
                    <a16:creationId xmlns:a16="http://schemas.microsoft.com/office/drawing/2014/main" id="{4C7AED6F-C143-A662-3B5C-E8BB841FBF14}"/>
                  </a:ext>
                </a:extLst>
              </p:cNvPr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>
                <a:extLst>
                  <a:ext uri="{FF2B5EF4-FFF2-40B4-BE49-F238E27FC236}">
                    <a16:creationId xmlns:a16="http://schemas.microsoft.com/office/drawing/2014/main" id="{9FAEA122-BE6B-5E92-59DE-9868423F325F}"/>
                  </a:ext>
                </a:extLst>
              </p:cNvPr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>
                <a:extLst>
                  <a:ext uri="{FF2B5EF4-FFF2-40B4-BE49-F238E27FC236}">
                    <a16:creationId xmlns:a16="http://schemas.microsoft.com/office/drawing/2014/main" id="{E2A8545D-073E-3B0B-205D-C3AD408B5293}"/>
                  </a:ext>
                </a:extLst>
              </p:cNvPr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>
                <a:extLst>
                  <a:ext uri="{FF2B5EF4-FFF2-40B4-BE49-F238E27FC236}">
                    <a16:creationId xmlns:a16="http://schemas.microsoft.com/office/drawing/2014/main" id="{DEC668EB-35D7-B566-288D-12EC53DE7C58}"/>
                  </a:ext>
                </a:extLst>
              </p:cNvPr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>
                <a:extLst>
                  <a:ext uri="{FF2B5EF4-FFF2-40B4-BE49-F238E27FC236}">
                    <a16:creationId xmlns:a16="http://schemas.microsoft.com/office/drawing/2014/main" id="{1B3F1809-6B82-4112-310A-7A83695578DA}"/>
                  </a:ext>
                </a:extLst>
              </p:cNvPr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>
                <a:extLst>
                  <a:ext uri="{FF2B5EF4-FFF2-40B4-BE49-F238E27FC236}">
                    <a16:creationId xmlns:a16="http://schemas.microsoft.com/office/drawing/2014/main" id="{4F41741C-1010-4388-CC99-612F59F8BDF5}"/>
                  </a:ext>
                </a:extLst>
              </p:cNvPr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>
                <a:extLst>
                  <a:ext uri="{FF2B5EF4-FFF2-40B4-BE49-F238E27FC236}">
                    <a16:creationId xmlns:a16="http://schemas.microsoft.com/office/drawing/2014/main" id="{92874207-8D21-65D3-3C73-C1004A6C1509}"/>
                  </a:ext>
                </a:extLst>
              </p:cNvPr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>
                <a:extLst>
                  <a:ext uri="{FF2B5EF4-FFF2-40B4-BE49-F238E27FC236}">
                    <a16:creationId xmlns:a16="http://schemas.microsoft.com/office/drawing/2014/main" id="{20BD3582-47E5-30AE-217B-AA58501B0299}"/>
                  </a:ext>
                </a:extLst>
              </p:cNvPr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>
                <a:extLst>
                  <a:ext uri="{FF2B5EF4-FFF2-40B4-BE49-F238E27FC236}">
                    <a16:creationId xmlns:a16="http://schemas.microsoft.com/office/drawing/2014/main" id="{719D6032-031D-C465-5D68-FCF17A206FBA}"/>
                  </a:ext>
                </a:extLst>
              </p:cNvPr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>
                <a:extLst>
                  <a:ext uri="{FF2B5EF4-FFF2-40B4-BE49-F238E27FC236}">
                    <a16:creationId xmlns:a16="http://schemas.microsoft.com/office/drawing/2014/main" id="{206D8F7B-6F71-D05F-B81A-70AC4A5DC560}"/>
                  </a:ext>
                </a:extLst>
              </p:cNvPr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>
                <a:extLst>
                  <a:ext uri="{FF2B5EF4-FFF2-40B4-BE49-F238E27FC236}">
                    <a16:creationId xmlns:a16="http://schemas.microsoft.com/office/drawing/2014/main" id="{BFD34361-D0C8-ECC3-03C2-0F27D59B2716}"/>
                  </a:ext>
                </a:extLst>
              </p:cNvPr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>
                <a:extLst>
                  <a:ext uri="{FF2B5EF4-FFF2-40B4-BE49-F238E27FC236}">
                    <a16:creationId xmlns:a16="http://schemas.microsoft.com/office/drawing/2014/main" id="{5F9949AE-A916-B906-FE08-52B1069E10DA}"/>
                  </a:ext>
                </a:extLst>
              </p:cNvPr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>
                <a:extLst>
                  <a:ext uri="{FF2B5EF4-FFF2-40B4-BE49-F238E27FC236}">
                    <a16:creationId xmlns:a16="http://schemas.microsoft.com/office/drawing/2014/main" id="{442C035A-98DA-BA3A-4493-027E7F5278FC}"/>
                  </a:ext>
                </a:extLst>
              </p:cNvPr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>
                <a:extLst>
                  <a:ext uri="{FF2B5EF4-FFF2-40B4-BE49-F238E27FC236}">
                    <a16:creationId xmlns:a16="http://schemas.microsoft.com/office/drawing/2014/main" id="{9F9508BB-43E0-6C10-9072-5A767F69367E}"/>
                  </a:ext>
                </a:extLst>
              </p:cNvPr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>
                <a:extLst>
                  <a:ext uri="{FF2B5EF4-FFF2-40B4-BE49-F238E27FC236}">
                    <a16:creationId xmlns:a16="http://schemas.microsoft.com/office/drawing/2014/main" id="{F994619A-E69C-D80D-A2C0-FFC5F7ED5E81}"/>
                  </a:ext>
                </a:extLst>
              </p:cNvPr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>
                <a:extLst>
                  <a:ext uri="{FF2B5EF4-FFF2-40B4-BE49-F238E27FC236}">
                    <a16:creationId xmlns:a16="http://schemas.microsoft.com/office/drawing/2014/main" id="{4FF97499-87C4-D45E-BA0C-129592E84880}"/>
                  </a:ext>
                </a:extLst>
              </p:cNvPr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>
                <a:extLst>
                  <a:ext uri="{FF2B5EF4-FFF2-40B4-BE49-F238E27FC236}">
                    <a16:creationId xmlns:a16="http://schemas.microsoft.com/office/drawing/2014/main" id="{0BDC11F8-BA3B-E087-151E-B3F4E3BFF43F}"/>
                  </a:ext>
                </a:extLst>
              </p:cNvPr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>
                <a:extLst>
                  <a:ext uri="{FF2B5EF4-FFF2-40B4-BE49-F238E27FC236}">
                    <a16:creationId xmlns:a16="http://schemas.microsoft.com/office/drawing/2014/main" id="{E99B93F9-F251-C7F4-A990-9AB08B6328CD}"/>
                  </a:ext>
                </a:extLst>
              </p:cNvPr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>
                <a:extLst>
                  <a:ext uri="{FF2B5EF4-FFF2-40B4-BE49-F238E27FC236}">
                    <a16:creationId xmlns:a16="http://schemas.microsoft.com/office/drawing/2014/main" id="{71AC4796-BD8D-4A50-66DA-9066707E6DD7}"/>
                  </a:ext>
                </a:extLst>
              </p:cNvPr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>
                <a:extLst>
                  <a:ext uri="{FF2B5EF4-FFF2-40B4-BE49-F238E27FC236}">
                    <a16:creationId xmlns:a16="http://schemas.microsoft.com/office/drawing/2014/main" id="{7AA62D8F-C2E0-1193-E978-10DAB430C4A2}"/>
                  </a:ext>
                </a:extLst>
              </p:cNvPr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>
                <a:extLst>
                  <a:ext uri="{FF2B5EF4-FFF2-40B4-BE49-F238E27FC236}">
                    <a16:creationId xmlns:a16="http://schemas.microsoft.com/office/drawing/2014/main" id="{E480E3F8-8541-D57E-AB94-4679E03642B7}"/>
                  </a:ext>
                </a:extLst>
              </p:cNvPr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>
                <a:extLst>
                  <a:ext uri="{FF2B5EF4-FFF2-40B4-BE49-F238E27FC236}">
                    <a16:creationId xmlns:a16="http://schemas.microsoft.com/office/drawing/2014/main" id="{1EF96F27-DB65-62FF-C5DC-CC1331FC6CA8}"/>
                  </a:ext>
                </a:extLst>
              </p:cNvPr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>
                <a:extLst>
                  <a:ext uri="{FF2B5EF4-FFF2-40B4-BE49-F238E27FC236}">
                    <a16:creationId xmlns:a16="http://schemas.microsoft.com/office/drawing/2014/main" id="{2E363E1D-0B01-F3CE-6C68-1E1353B72728}"/>
                  </a:ext>
                </a:extLst>
              </p:cNvPr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>
                <a:extLst>
                  <a:ext uri="{FF2B5EF4-FFF2-40B4-BE49-F238E27FC236}">
                    <a16:creationId xmlns:a16="http://schemas.microsoft.com/office/drawing/2014/main" id="{85682A0C-56EF-1DBA-8BCD-34C6A9CA4F74}"/>
                  </a:ext>
                </a:extLst>
              </p:cNvPr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>
                <a:extLst>
                  <a:ext uri="{FF2B5EF4-FFF2-40B4-BE49-F238E27FC236}">
                    <a16:creationId xmlns:a16="http://schemas.microsoft.com/office/drawing/2014/main" id="{056747E8-50A6-C4F5-9668-B7EA8E5E3A57}"/>
                  </a:ext>
                </a:extLst>
              </p:cNvPr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>
                <a:extLst>
                  <a:ext uri="{FF2B5EF4-FFF2-40B4-BE49-F238E27FC236}">
                    <a16:creationId xmlns:a16="http://schemas.microsoft.com/office/drawing/2014/main" id="{EE0630A6-0D9C-4A96-57B0-7444BB830004}"/>
                  </a:ext>
                </a:extLst>
              </p:cNvPr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>
                <a:extLst>
                  <a:ext uri="{FF2B5EF4-FFF2-40B4-BE49-F238E27FC236}">
                    <a16:creationId xmlns:a16="http://schemas.microsoft.com/office/drawing/2014/main" id="{CDA7850B-E462-3D02-F595-2725F046498E}"/>
                  </a:ext>
                </a:extLst>
              </p:cNvPr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>
                <a:extLst>
                  <a:ext uri="{FF2B5EF4-FFF2-40B4-BE49-F238E27FC236}">
                    <a16:creationId xmlns:a16="http://schemas.microsoft.com/office/drawing/2014/main" id="{3493AABD-2E35-9374-7C04-4C3E342C54AC}"/>
                  </a:ext>
                </a:extLst>
              </p:cNvPr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>
                <a:extLst>
                  <a:ext uri="{FF2B5EF4-FFF2-40B4-BE49-F238E27FC236}">
                    <a16:creationId xmlns:a16="http://schemas.microsoft.com/office/drawing/2014/main" id="{6DBD9922-DCD2-3532-C3F8-8BA9F4B75598}"/>
                  </a:ext>
                </a:extLst>
              </p:cNvPr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>
                <a:extLst>
                  <a:ext uri="{FF2B5EF4-FFF2-40B4-BE49-F238E27FC236}">
                    <a16:creationId xmlns:a16="http://schemas.microsoft.com/office/drawing/2014/main" id="{3B8485B8-E069-4871-44E2-2CA1887DA2C2}"/>
                  </a:ext>
                </a:extLst>
              </p:cNvPr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>
                <a:extLst>
                  <a:ext uri="{FF2B5EF4-FFF2-40B4-BE49-F238E27FC236}">
                    <a16:creationId xmlns:a16="http://schemas.microsoft.com/office/drawing/2014/main" id="{BD880396-BB3D-A741-AAF3-AE99737F672B}"/>
                  </a:ext>
                </a:extLst>
              </p:cNvPr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>
                <a:extLst>
                  <a:ext uri="{FF2B5EF4-FFF2-40B4-BE49-F238E27FC236}">
                    <a16:creationId xmlns:a16="http://schemas.microsoft.com/office/drawing/2014/main" id="{BA0D3708-A3A1-3C5E-1B74-B4F61A2983F0}"/>
                  </a:ext>
                </a:extLst>
              </p:cNvPr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>
                <a:extLst>
                  <a:ext uri="{FF2B5EF4-FFF2-40B4-BE49-F238E27FC236}">
                    <a16:creationId xmlns:a16="http://schemas.microsoft.com/office/drawing/2014/main" id="{0057F2A2-2238-7CBD-CEE5-93509A4DEB2C}"/>
                  </a:ext>
                </a:extLst>
              </p:cNvPr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>
                <a:extLst>
                  <a:ext uri="{FF2B5EF4-FFF2-40B4-BE49-F238E27FC236}">
                    <a16:creationId xmlns:a16="http://schemas.microsoft.com/office/drawing/2014/main" id="{4D652ED2-E841-01C6-3F8E-9FB049CC978A}"/>
                  </a:ext>
                </a:extLst>
              </p:cNvPr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>
                <a:extLst>
                  <a:ext uri="{FF2B5EF4-FFF2-40B4-BE49-F238E27FC236}">
                    <a16:creationId xmlns:a16="http://schemas.microsoft.com/office/drawing/2014/main" id="{D2857412-4AEA-F736-E548-A45662880901}"/>
                  </a:ext>
                </a:extLst>
              </p:cNvPr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>
                <a:extLst>
                  <a:ext uri="{FF2B5EF4-FFF2-40B4-BE49-F238E27FC236}">
                    <a16:creationId xmlns:a16="http://schemas.microsoft.com/office/drawing/2014/main" id="{5AD8A94A-BAAF-A98B-FE8E-DAC8B7A12EAC}"/>
                  </a:ext>
                </a:extLst>
              </p:cNvPr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>
                <a:extLst>
                  <a:ext uri="{FF2B5EF4-FFF2-40B4-BE49-F238E27FC236}">
                    <a16:creationId xmlns:a16="http://schemas.microsoft.com/office/drawing/2014/main" id="{3637D090-A419-68A4-6C0E-93C24BECCA99}"/>
                  </a:ext>
                </a:extLst>
              </p:cNvPr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>
                <a:extLst>
                  <a:ext uri="{FF2B5EF4-FFF2-40B4-BE49-F238E27FC236}">
                    <a16:creationId xmlns:a16="http://schemas.microsoft.com/office/drawing/2014/main" id="{8D089A2F-B0D9-3B45-18F9-FEA8F8D21B26}"/>
                  </a:ext>
                </a:extLst>
              </p:cNvPr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>
                <a:extLst>
                  <a:ext uri="{FF2B5EF4-FFF2-40B4-BE49-F238E27FC236}">
                    <a16:creationId xmlns:a16="http://schemas.microsoft.com/office/drawing/2014/main" id="{6AE9DB2F-F811-2C76-6643-A85B8F088682}"/>
                  </a:ext>
                </a:extLst>
              </p:cNvPr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>
                <a:extLst>
                  <a:ext uri="{FF2B5EF4-FFF2-40B4-BE49-F238E27FC236}">
                    <a16:creationId xmlns:a16="http://schemas.microsoft.com/office/drawing/2014/main" id="{C99747D0-FFC1-41DF-A135-61A23774EE8B}"/>
                  </a:ext>
                </a:extLst>
              </p:cNvPr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>
                <a:extLst>
                  <a:ext uri="{FF2B5EF4-FFF2-40B4-BE49-F238E27FC236}">
                    <a16:creationId xmlns:a16="http://schemas.microsoft.com/office/drawing/2014/main" id="{6D3FEB95-EE4C-99A8-1F92-EE900B5FABB7}"/>
                  </a:ext>
                </a:extLst>
              </p:cNvPr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>
                <a:extLst>
                  <a:ext uri="{FF2B5EF4-FFF2-40B4-BE49-F238E27FC236}">
                    <a16:creationId xmlns:a16="http://schemas.microsoft.com/office/drawing/2014/main" id="{806C0247-7E8C-F1FC-3BB7-896D416ADCA5}"/>
                  </a:ext>
                </a:extLst>
              </p:cNvPr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>
                <a:extLst>
                  <a:ext uri="{FF2B5EF4-FFF2-40B4-BE49-F238E27FC236}">
                    <a16:creationId xmlns:a16="http://schemas.microsoft.com/office/drawing/2014/main" id="{A78A2BF4-4ABC-D4E7-9747-B878BF0100EE}"/>
                  </a:ext>
                </a:extLst>
              </p:cNvPr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>
                <a:extLst>
                  <a:ext uri="{FF2B5EF4-FFF2-40B4-BE49-F238E27FC236}">
                    <a16:creationId xmlns:a16="http://schemas.microsoft.com/office/drawing/2014/main" id="{AED54398-01D9-6255-F922-616A72C1B19D}"/>
                  </a:ext>
                </a:extLst>
              </p:cNvPr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>
                <a:extLst>
                  <a:ext uri="{FF2B5EF4-FFF2-40B4-BE49-F238E27FC236}">
                    <a16:creationId xmlns:a16="http://schemas.microsoft.com/office/drawing/2014/main" id="{2BADAB15-011D-B90D-6DB8-56CCDFECB3F7}"/>
                  </a:ext>
                </a:extLst>
              </p:cNvPr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>
                <a:extLst>
                  <a:ext uri="{FF2B5EF4-FFF2-40B4-BE49-F238E27FC236}">
                    <a16:creationId xmlns:a16="http://schemas.microsoft.com/office/drawing/2014/main" id="{9FE044AB-0BB2-47C6-AE6B-ABBA83777E6C}"/>
                  </a:ext>
                </a:extLst>
              </p:cNvPr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>
                <a:extLst>
                  <a:ext uri="{FF2B5EF4-FFF2-40B4-BE49-F238E27FC236}">
                    <a16:creationId xmlns:a16="http://schemas.microsoft.com/office/drawing/2014/main" id="{6310E8A5-1BAE-517B-ED81-E6486778D334}"/>
                  </a:ext>
                </a:extLst>
              </p:cNvPr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>
                <a:extLst>
                  <a:ext uri="{FF2B5EF4-FFF2-40B4-BE49-F238E27FC236}">
                    <a16:creationId xmlns:a16="http://schemas.microsoft.com/office/drawing/2014/main" id="{BA1B7EB6-ADBB-084E-34FF-3CF4F3A18381}"/>
                  </a:ext>
                </a:extLst>
              </p:cNvPr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>
                <a:extLst>
                  <a:ext uri="{FF2B5EF4-FFF2-40B4-BE49-F238E27FC236}">
                    <a16:creationId xmlns:a16="http://schemas.microsoft.com/office/drawing/2014/main" id="{E8AC17F9-CD7B-449A-BF41-813E60C5B9F5}"/>
                  </a:ext>
                </a:extLst>
              </p:cNvPr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>
                <a:extLst>
                  <a:ext uri="{FF2B5EF4-FFF2-40B4-BE49-F238E27FC236}">
                    <a16:creationId xmlns:a16="http://schemas.microsoft.com/office/drawing/2014/main" id="{13CFC397-D852-D3CA-9394-0C09E618BF22}"/>
                  </a:ext>
                </a:extLst>
              </p:cNvPr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>
                <a:extLst>
                  <a:ext uri="{FF2B5EF4-FFF2-40B4-BE49-F238E27FC236}">
                    <a16:creationId xmlns:a16="http://schemas.microsoft.com/office/drawing/2014/main" id="{DECC8745-77BD-7A97-E5F2-45F5BF77DAF5}"/>
                  </a:ext>
                </a:extLst>
              </p:cNvPr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>
                  <a:extLst>
                    <a:ext uri="{FF2B5EF4-FFF2-40B4-BE49-F238E27FC236}">
                      <a16:creationId xmlns:a16="http://schemas.microsoft.com/office/drawing/2014/main" id="{ABA64EB5-786F-04CD-142E-DD9938EF7460}"/>
                    </a:ext>
                  </a:extLst>
                </p:cNvPr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>
                  <a:extLst>
                    <a:ext uri="{FF2B5EF4-FFF2-40B4-BE49-F238E27FC236}">
                      <a16:creationId xmlns:a16="http://schemas.microsoft.com/office/drawing/2014/main" id="{44AE451F-8097-F534-8F93-2C8F4AC9DD3B}"/>
                    </a:ext>
                  </a:extLst>
                </p:cNvPr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>
                  <a:extLst>
                    <a:ext uri="{FF2B5EF4-FFF2-40B4-BE49-F238E27FC236}">
                      <a16:creationId xmlns:a16="http://schemas.microsoft.com/office/drawing/2014/main" id="{923779BA-AD5F-D9B0-256B-32C04D2537D8}"/>
                    </a:ext>
                  </a:extLst>
                </p:cNvPr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>
                  <a:extLst>
                    <a:ext uri="{FF2B5EF4-FFF2-40B4-BE49-F238E27FC236}">
                      <a16:creationId xmlns:a16="http://schemas.microsoft.com/office/drawing/2014/main" id="{72923FE3-D09A-A762-BD80-BD6B3298119B}"/>
                    </a:ext>
                  </a:extLst>
                </p:cNvPr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>
                <a:extLst>
                  <a:ext uri="{FF2B5EF4-FFF2-40B4-BE49-F238E27FC236}">
                    <a16:creationId xmlns:a16="http://schemas.microsoft.com/office/drawing/2014/main" id="{3131D6E4-BE21-0DE1-7BD3-D723FDCB6118}"/>
                  </a:ext>
                </a:extLst>
              </p:cNvPr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>
                  <a:extLst>
                    <a:ext uri="{FF2B5EF4-FFF2-40B4-BE49-F238E27FC236}">
                      <a16:creationId xmlns:a16="http://schemas.microsoft.com/office/drawing/2014/main" id="{E58DE306-69C4-6784-804F-96CE33B9ADB2}"/>
                    </a:ext>
                  </a:extLst>
                </p:cNvPr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>
                  <a:extLst>
                    <a:ext uri="{FF2B5EF4-FFF2-40B4-BE49-F238E27FC236}">
                      <a16:creationId xmlns:a16="http://schemas.microsoft.com/office/drawing/2014/main" id="{3E5BB763-C107-97D5-EED8-AE78A99CC383}"/>
                    </a:ext>
                  </a:extLst>
                </p:cNvPr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>
                  <a:extLst>
                    <a:ext uri="{FF2B5EF4-FFF2-40B4-BE49-F238E27FC236}">
                      <a16:creationId xmlns:a16="http://schemas.microsoft.com/office/drawing/2014/main" id="{A137B975-4640-5CAB-AD48-2FD4E2019495}"/>
                    </a:ext>
                  </a:extLst>
                </p:cNvPr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>
                  <a:extLst>
                    <a:ext uri="{FF2B5EF4-FFF2-40B4-BE49-F238E27FC236}">
                      <a16:creationId xmlns:a16="http://schemas.microsoft.com/office/drawing/2014/main" id="{B959E7B3-9F0F-FB07-CC13-2A5A3FF21519}"/>
                    </a:ext>
                  </a:extLst>
                </p:cNvPr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>
                <a:extLst>
                  <a:ext uri="{FF2B5EF4-FFF2-40B4-BE49-F238E27FC236}">
                    <a16:creationId xmlns:a16="http://schemas.microsoft.com/office/drawing/2014/main" id="{603305B2-D631-027A-14D5-AA8BCDD12663}"/>
                  </a:ext>
                </a:extLst>
              </p:cNvPr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>
                <a:extLst>
                  <a:ext uri="{FF2B5EF4-FFF2-40B4-BE49-F238E27FC236}">
                    <a16:creationId xmlns:a16="http://schemas.microsoft.com/office/drawing/2014/main" id="{4BC81BA7-E7B2-5E43-7680-99E9F22B3176}"/>
                  </a:ext>
                </a:extLst>
              </p:cNvPr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>
                <a:extLst>
                  <a:ext uri="{FF2B5EF4-FFF2-40B4-BE49-F238E27FC236}">
                    <a16:creationId xmlns:a16="http://schemas.microsoft.com/office/drawing/2014/main" id="{957CE406-7FE7-6F50-9EB2-C6E6BC424C4A}"/>
                  </a:ext>
                </a:extLst>
              </p:cNvPr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>
                <a:extLst>
                  <a:ext uri="{FF2B5EF4-FFF2-40B4-BE49-F238E27FC236}">
                    <a16:creationId xmlns:a16="http://schemas.microsoft.com/office/drawing/2014/main" id="{BD37BDAF-4E45-77D7-BC58-9AB44D4A2070}"/>
                  </a:ext>
                </a:extLst>
              </p:cNvPr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>
                <a:extLst>
                  <a:ext uri="{FF2B5EF4-FFF2-40B4-BE49-F238E27FC236}">
                    <a16:creationId xmlns:a16="http://schemas.microsoft.com/office/drawing/2014/main" id="{3F428D85-5765-0740-6069-49656A20B367}"/>
                  </a:ext>
                </a:extLst>
              </p:cNvPr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>
                <a:extLst>
                  <a:ext uri="{FF2B5EF4-FFF2-40B4-BE49-F238E27FC236}">
                    <a16:creationId xmlns:a16="http://schemas.microsoft.com/office/drawing/2014/main" id="{1DF0F663-EAAD-4DB1-559B-29637967C323}"/>
                  </a:ext>
                </a:extLst>
              </p:cNvPr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>
                <a:extLst>
                  <a:ext uri="{FF2B5EF4-FFF2-40B4-BE49-F238E27FC236}">
                    <a16:creationId xmlns:a16="http://schemas.microsoft.com/office/drawing/2014/main" id="{F5DF1A43-1900-4573-A6A3-C0D737066EC8}"/>
                  </a:ext>
                </a:extLst>
              </p:cNvPr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>
                <a:extLst>
                  <a:ext uri="{FF2B5EF4-FFF2-40B4-BE49-F238E27FC236}">
                    <a16:creationId xmlns:a16="http://schemas.microsoft.com/office/drawing/2014/main" id="{6AA797BB-9491-5F41-A0CE-7BAEA3258AC0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>
                <a:extLst>
                  <a:ext uri="{FF2B5EF4-FFF2-40B4-BE49-F238E27FC236}">
                    <a16:creationId xmlns:a16="http://schemas.microsoft.com/office/drawing/2014/main" id="{FF691569-F99E-392E-BE44-170E5D31DCF1}"/>
                  </a:ext>
                </a:extLst>
              </p:cNvPr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>
                <a:extLst>
                  <a:ext uri="{FF2B5EF4-FFF2-40B4-BE49-F238E27FC236}">
                    <a16:creationId xmlns:a16="http://schemas.microsoft.com/office/drawing/2014/main" id="{704AD719-0211-8319-DDDB-6838E650E83F}"/>
                  </a:ext>
                </a:extLst>
              </p:cNvPr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>
                <a:extLst>
                  <a:ext uri="{FF2B5EF4-FFF2-40B4-BE49-F238E27FC236}">
                    <a16:creationId xmlns:a16="http://schemas.microsoft.com/office/drawing/2014/main" id="{605370FE-A49A-24D2-4A43-9BF79E031283}"/>
                  </a:ext>
                </a:extLst>
              </p:cNvPr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>
                <a:extLst>
                  <a:ext uri="{FF2B5EF4-FFF2-40B4-BE49-F238E27FC236}">
                    <a16:creationId xmlns:a16="http://schemas.microsoft.com/office/drawing/2014/main" id="{144F60E4-10BA-9A39-115C-00E8064A8290}"/>
                  </a:ext>
                </a:extLst>
              </p:cNvPr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>
                <a:extLst>
                  <a:ext uri="{FF2B5EF4-FFF2-40B4-BE49-F238E27FC236}">
                    <a16:creationId xmlns:a16="http://schemas.microsoft.com/office/drawing/2014/main" id="{529E7AAA-3E85-2868-CBE9-DAA256C2EF3A}"/>
                  </a:ext>
                </a:extLst>
              </p:cNvPr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>
                <a:extLst>
                  <a:ext uri="{FF2B5EF4-FFF2-40B4-BE49-F238E27FC236}">
                    <a16:creationId xmlns:a16="http://schemas.microsoft.com/office/drawing/2014/main" id="{807B16E6-38E7-D010-2E92-9B97179B0C23}"/>
                  </a:ext>
                </a:extLst>
              </p:cNvPr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>
                <a:extLst>
                  <a:ext uri="{FF2B5EF4-FFF2-40B4-BE49-F238E27FC236}">
                    <a16:creationId xmlns:a16="http://schemas.microsoft.com/office/drawing/2014/main" id="{136755CA-54C2-BE62-B3F6-38693AD7047F}"/>
                  </a:ext>
                </a:extLst>
              </p:cNvPr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>
                <a:extLst>
                  <a:ext uri="{FF2B5EF4-FFF2-40B4-BE49-F238E27FC236}">
                    <a16:creationId xmlns:a16="http://schemas.microsoft.com/office/drawing/2014/main" id="{E4737B28-05A0-CA66-35BF-F843CC4BCB04}"/>
                  </a:ext>
                </a:extLst>
              </p:cNvPr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>
                <a:extLst>
                  <a:ext uri="{FF2B5EF4-FFF2-40B4-BE49-F238E27FC236}">
                    <a16:creationId xmlns:a16="http://schemas.microsoft.com/office/drawing/2014/main" id="{81B1386F-13E4-3FAA-243C-0ECB71170767}"/>
                  </a:ext>
                </a:extLst>
              </p:cNvPr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>
                <a:extLst>
                  <a:ext uri="{FF2B5EF4-FFF2-40B4-BE49-F238E27FC236}">
                    <a16:creationId xmlns:a16="http://schemas.microsoft.com/office/drawing/2014/main" id="{DA1CD61D-ACE0-CD5F-7148-A8379EEB0175}"/>
                  </a:ext>
                </a:extLst>
              </p:cNvPr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>
                <a:extLst>
                  <a:ext uri="{FF2B5EF4-FFF2-40B4-BE49-F238E27FC236}">
                    <a16:creationId xmlns:a16="http://schemas.microsoft.com/office/drawing/2014/main" id="{93BA2140-6638-E41D-2B12-D251004E76C7}"/>
                  </a:ext>
                </a:extLst>
              </p:cNvPr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>
                <a:extLst>
                  <a:ext uri="{FF2B5EF4-FFF2-40B4-BE49-F238E27FC236}">
                    <a16:creationId xmlns:a16="http://schemas.microsoft.com/office/drawing/2014/main" id="{4F50B1A7-A08C-FBD5-F2CC-3ECAA248C1AF}"/>
                  </a:ext>
                </a:extLst>
              </p:cNvPr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>
                <a:extLst>
                  <a:ext uri="{FF2B5EF4-FFF2-40B4-BE49-F238E27FC236}">
                    <a16:creationId xmlns:a16="http://schemas.microsoft.com/office/drawing/2014/main" id="{C85183C0-DCA1-0F77-6C2B-D201EAB6401F}"/>
                  </a:ext>
                </a:extLst>
              </p:cNvPr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>
                <a:extLst>
                  <a:ext uri="{FF2B5EF4-FFF2-40B4-BE49-F238E27FC236}">
                    <a16:creationId xmlns:a16="http://schemas.microsoft.com/office/drawing/2014/main" id="{AAB5C2A5-8F3D-0925-D481-C8933AE4D6BB}"/>
                  </a:ext>
                </a:extLst>
              </p:cNvPr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>
                <a:extLst>
                  <a:ext uri="{FF2B5EF4-FFF2-40B4-BE49-F238E27FC236}">
                    <a16:creationId xmlns:a16="http://schemas.microsoft.com/office/drawing/2014/main" id="{F70B43E1-A3EA-0E4D-4613-288E29A24DE7}"/>
                  </a:ext>
                </a:extLst>
              </p:cNvPr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>
                <a:extLst>
                  <a:ext uri="{FF2B5EF4-FFF2-40B4-BE49-F238E27FC236}">
                    <a16:creationId xmlns:a16="http://schemas.microsoft.com/office/drawing/2014/main" id="{A2BDB1D8-6666-C19F-B9F5-E144EF375431}"/>
                  </a:ext>
                </a:extLst>
              </p:cNvPr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>
                <a:extLst>
                  <a:ext uri="{FF2B5EF4-FFF2-40B4-BE49-F238E27FC236}">
                    <a16:creationId xmlns:a16="http://schemas.microsoft.com/office/drawing/2014/main" id="{D3C63554-A15C-E05D-F950-460323D4943F}"/>
                  </a:ext>
                </a:extLst>
              </p:cNvPr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>
                <a:extLst>
                  <a:ext uri="{FF2B5EF4-FFF2-40B4-BE49-F238E27FC236}">
                    <a16:creationId xmlns:a16="http://schemas.microsoft.com/office/drawing/2014/main" id="{1FA64516-5149-9AA0-37B0-349FA7C37330}"/>
                  </a:ext>
                </a:extLst>
              </p:cNvPr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>
                <a:extLst>
                  <a:ext uri="{FF2B5EF4-FFF2-40B4-BE49-F238E27FC236}">
                    <a16:creationId xmlns:a16="http://schemas.microsoft.com/office/drawing/2014/main" id="{C32EF31B-7BB3-74E0-25FB-C818B63454D1}"/>
                  </a:ext>
                </a:extLst>
              </p:cNvPr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>
                <a:extLst>
                  <a:ext uri="{FF2B5EF4-FFF2-40B4-BE49-F238E27FC236}">
                    <a16:creationId xmlns:a16="http://schemas.microsoft.com/office/drawing/2014/main" id="{96780AFA-DAB0-D8C4-19FB-C464578605DD}"/>
                  </a:ext>
                </a:extLst>
              </p:cNvPr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>
                  <a:extLst>
                    <a:ext uri="{FF2B5EF4-FFF2-40B4-BE49-F238E27FC236}">
                      <a16:creationId xmlns:a16="http://schemas.microsoft.com/office/drawing/2014/main" id="{6242E1AD-892F-E9D5-5B4A-1AFB3D925F72}"/>
                    </a:ext>
                  </a:extLst>
                </p:cNvPr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>
                  <a:extLst>
                    <a:ext uri="{FF2B5EF4-FFF2-40B4-BE49-F238E27FC236}">
                      <a16:creationId xmlns:a16="http://schemas.microsoft.com/office/drawing/2014/main" id="{AD1F5F4C-9091-67E3-0E1D-0E7C1C586006}"/>
                    </a:ext>
                  </a:extLst>
                </p:cNvPr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>
                  <a:extLst>
                    <a:ext uri="{FF2B5EF4-FFF2-40B4-BE49-F238E27FC236}">
                      <a16:creationId xmlns:a16="http://schemas.microsoft.com/office/drawing/2014/main" id="{49934198-FBFA-D7C0-D43B-3315854ADD38}"/>
                    </a:ext>
                  </a:extLst>
                </p:cNvPr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>
                  <a:extLst>
                    <a:ext uri="{FF2B5EF4-FFF2-40B4-BE49-F238E27FC236}">
                      <a16:creationId xmlns:a16="http://schemas.microsoft.com/office/drawing/2014/main" id="{BDA8457F-054C-26ED-4A4B-D5AFDDAD4C6D}"/>
                    </a:ext>
                  </a:extLst>
                </p:cNvPr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>
                  <a:extLst>
                    <a:ext uri="{FF2B5EF4-FFF2-40B4-BE49-F238E27FC236}">
                      <a16:creationId xmlns:a16="http://schemas.microsoft.com/office/drawing/2014/main" id="{9951AD25-EE55-3FEB-F3CB-980A23ABFD42}"/>
                    </a:ext>
                  </a:extLst>
                </p:cNvPr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>
                  <a:extLst>
                    <a:ext uri="{FF2B5EF4-FFF2-40B4-BE49-F238E27FC236}">
                      <a16:creationId xmlns:a16="http://schemas.microsoft.com/office/drawing/2014/main" id="{59A1EFCF-38DE-DABD-52F8-7EDDAA7EC751}"/>
                    </a:ext>
                  </a:extLst>
                </p:cNvPr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>
                <a:extLst>
                  <a:ext uri="{FF2B5EF4-FFF2-40B4-BE49-F238E27FC236}">
                    <a16:creationId xmlns:a16="http://schemas.microsoft.com/office/drawing/2014/main" id="{262AB86A-C903-A897-DD51-707378EB0AA2}"/>
                  </a:ext>
                </a:extLst>
              </p:cNvPr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>
                <a:extLst>
                  <a:ext uri="{FF2B5EF4-FFF2-40B4-BE49-F238E27FC236}">
                    <a16:creationId xmlns:a16="http://schemas.microsoft.com/office/drawing/2014/main" id="{2965461F-9052-82AC-9171-4AEDFE7FD2F0}"/>
                  </a:ext>
                </a:extLst>
              </p:cNvPr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>
                <a:extLst>
                  <a:ext uri="{FF2B5EF4-FFF2-40B4-BE49-F238E27FC236}">
                    <a16:creationId xmlns:a16="http://schemas.microsoft.com/office/drawing/2014/main" id="{83F0E3AB-C286-0C9F-DA6A-A3369028E34C}"/>
                  </a:ext>
                </a:extLst>
              </p:cNvPr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>
                <a:extLst>
                  <a:ext uri="{FF2B5EF4-FFF2-40B4-BE49-F238E27FC236}">
                    <a16:creationId xmlns:a16="http://schemas.microsoft.com/office/drawing/2014/main" id="{E3414D12-A0F6-9300-0EA9-D90AE63831BC}"/>
                  </a:ext>
                </a:extLst>
              </p:cNvPr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>
              <a:extLst>
                <a:ext uri="{FF2B5EF4-FFF2-40B4-BE49-F238E27FC236}">
                  <a16:creationId xmlns:a16="http://schemas.microsoft.com/office/drawing/2014/main" id="{830D6383-598C-C10A-99DE-3C6C2D88975D}"/>
                </a:ext>
              </a:extLst>
            </p:cNvPr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>
              <a:extLst>
                <a:ext uri="{FF2B5EF4-FFF2-40B4-BE49-F238E27FC236}">
                  <a16:creationId xmlns:a16="http://schemas.microsoft.com/office/drawing/2014/main" id="{4B3B960C-E292-33B0-CA58-B2953846F58F}"/>
                </a:ext>
              </a:extLst>
            </p:cNvPr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>
              <a:extLst>
                <a:ext uri="{FF2B5EF4-FFF2-40B4-BE49-F238E27FC236}">
                  <a16:creationId xmlns:a16="http://schemas.microsoft.com/office/drawing/2014/main" id="{78D90F50-4671-5729-9740-522E7E71C533}"/>
                </a:ext>
              </a:extLst>
            </p:cNvPr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>
              <a:extLst>
                <a:ext uri="{FF2B5EF4-FFF2-40B4-BE49-F238E27FC236}">
                  <a16:creationId xmlns:a16="http://schemas.microsoft.com/office/drawing/2014/main" id="{9F40F746-7E9E-CF6C-8CC9-FB856592FE0B}"/>
                </a:ext>
              </a:extLst>
            </p:cNvPr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>
              <a:extLst>
                <a:ext uri="{FF2B5EF4-FFF2-40B4-BE49-F238E27FC236}">
                  <a16:creationId xmlns:a16="http://schemas.microsoft.com/office/drawing/2014/main" id="{576C86DC-61B6-9DE5-3585-65012CAC1383}"/>
                </a:ext>
              </a:extLst>
            </p:cNvPr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>
              <a:extLst>
                <a:ext uri="{FF2B5EF4-FFF2-40B4-BE49-F238E27FC236}">
                  <a16:creationId xmlns:a16="http://schemas.microsoft.com/office/drawing/2014/main" id="{E9566621-4051-34A3-F163-4F841488CF4D}"/>
                </a:ext>
              </a:extLst>
            </p:cNvPr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>
              <a:extLst>
                <a:ext uri="{FF2B5EF4-FFF2-40B4-BE49-F238E27FC236}">
                  <a16:creationId xmlns:a16="http://schemas.microsoft.com/office/drawing/2014/main" id="{99ED16C3-FB58-5F57-A7E4-EE148EB7DB94}"/>
                </a:ext>
              </a:extLst>
            </p:cNvPr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>
              <a:extLst>
                <a:ext uri="{FF2B5EF4-FFF2-40B4-BE49-F238E27FC236}">
                  <a16:creationId xmlns:a16="http://schemas.microsoft.com/office/drawing/2014/main" id="{4CD9269C-8AA8-0392-F6B7-54C92E037A50}"/>
                </a:ext>
              </a:extLst>
            </p:cNvPr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>
              <a:extLst>
                <a:ext uri="{FF2B5EF4-FFF2-40B4-BE49-F238E27FC236}">
                  <a16:creationId xmlns:a16="http://schemas.microsoft.com/office/drawing/2014/main" id="{78695047-EA37-809A-E175-4CFA075961CD}"/>
                </a:ext>
              </a:extLst>
            </p:cNvPr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>
              <a:extLst>
                <a:ext uri="{FF2B5EF4-FFF2-40B4-BE49-F238E27FC236}">
                  <a16:creationId xmlns:a16="http://schemas.microsoft.com/office/drawing/2014/main" id="{1AA0601F-1888-108F-DF07-9EDBE9CC8E5B}"/>
                </a:ext>
              </a:extLst>
            </p:cNvPr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>
              <a:extLst>
                <a:ext uri="{FF2B5EF4-FFF2-40B4-BE49-F238E27FC236}">
                  <a16:creationId xmlns:a16="http://schemas.microsoft.com/office/drawing/2014/main" id="{F9C29098-4D9B-55FF-BD65-20613B87F300}"/>
                </a:ext>
              </a:extLst>
            </p:cNvPr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>
              <a:extLst>
                <a:ext uri="{FF2B5EF4-FFF2-40B4-BE49-F238E27FC236}">
                  <a16:creationId xmlns:a16="http://schemas.microsoft.com/office/drawing/2014/main" id="{D55D07E5-E2AB-8127-D743-9DD768A92D1D}"/>
                </a:ext>
              </a:extLst>
            </p:cNvPr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>
              <a:extLst>
                <a:ext uri="{FF2B5EF4-FFF2-40B4-BE49-F238E27FC236}">
                  <a16:creationId xmlns:a16="http://schemas.microsoft.com/office/drawing/2014/main" id="{CCE59227-17D7-887B-EF6B-2F94DA2E6D0B}"/>
                </a:ext>
              </a:extLst>
            </p:cNvPr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>
              <a:extLst>
                <a:ext uri="{FF2B5EF4-FFF2-40B4-BE49-F238E27FC236}">
                  <a16:creationId xmlns:a16="http://schemas.microsoft.com/office/drawing/2014/main" id="{91191819-A76D-2FED-68CC-F3B7DFD93C72}"/>
                </a:ext>
              </a:extLst>
            </p:cNvPr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>
              <a:extLst>
                <a:ext uri="{FF2B5EF4-FFF2-40B4-BE49-F238E27FC236}">
                  <a16:creationId xmlns:a16="http://schemas.microsoft.com/office/drawing/2014/main" id="{53230DF6-5424-B5DC-53EF-2D22C70E0C35}"/>
                </a:ext>
              </a:extLst>
            </p:cNvPr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>
              <a:extLst>
                <a:ext uri="{FF2B5EF4-FFF2-40B4-BE49-F238E27FC236}">
                  <a16:creationId xmlns:a16="http://schemas.microsoft.com/office/drawing/2014/main" id="{512F1268-6811-CE27-6F41-2AD2C842FA67}"/>
                </a:ext>
              </a:extLst>
            </p:cNvPr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>
              <a:extLst>
                <a:ext uri="{FF2B5EF4-FFF2-40B4-BE49-F238E27FC236}">
                  <a16:creationId xmlns:a16="http://schemas.microsoft.com/office/drawing/2014/main" id="{DA7907CE-CB8C-FAB7-E1DD-651409054FDA}"/>
                </a:ext>
              </a:extLst>
            </p:cNvPr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>
              <a:extLst>
                <a:ext uri="{FF2B5EF4-FFF2-40B4-BE49-F238E27FC236}">
                  <a16:creationId xmlns:a16="http://schemas.microsoft.com/office/drawing/2014/main" id="{F43DAFBB-A075-BFB2-8BE9-A97ABAF6F0DB}"/>
                </a:ext>
              </a:extLst>
            </p:cNvPr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>
              <a:extLst>
                <a:ext uri="{FF2B5EF4-FFF2-40B4-BE49-F238E27FC236}">
                  <a16:creationId xmlns:a16="http://schemas.microsoft.com/office/drawing/2014/main" id="{58B177A8-54E7-64A9-C1A4-A88BD40E8B22}"/>
                </a:ext>
              </a:extLst>
            </p:cNvPr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>
              <a:extLst>
                <a:ext uri="{FF2B5EF4-FFF2-40B4-BE49-F238E27FC236}">
                  <a16:creationId xmlns:a16="http://schemas.microsoft.com/office/drawing/2014/main" id="{503EF4E6-5CFC-D6A9-DECD-89173424897B}"/>
                </a:ext>
              </a:extLst>
            </p:cNvPr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>
            <a:extLst>
              <a:ext uri="{FF2B5EF4-FFF2-40B4-BE49-F238E27FC236}">
                <a16:creationId xmlns:a16="http://schemas.microsoft.com/office/drawing/2014/main" id="{BDD6005D-9ED3-2BF7-668D-433393679796}"/>
              </a:ext>
            </a:extLst>
          </p:cNvPr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>
              <a:extLst>
                <a:ext uri="{FF2B5EF4-FFF2-40B4-BE49-F238E27FC236}">
                  <a16:creationId xmlns:a16="http://schemas.microsoft.com/office/drawing/2014/main" id="{421454CF-A15F-42A2-174D-499D5FC355A8}"/>
                </a:ext>
              </a:extLst>
            </p:cNvPr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>
              <a:extLst>
                <a:ext uri="{FF2B5EF4-FFF2-40B4-BE49-F238E27FC236}">
                  <a16:creationId xmlns:a16="http://schemas.microsoft.com/office/drawing/2014/main" id="{245D3C72-6EC0-9CE7-059E-B2FA61C16E9E}"/>
                </a:ext>
              </a:extLst>
            </p:cNvPr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>
              <a:extLst>
                <a:ext uri="{FF2B5EF4-FFF2-40B4-BE49-F238E27FC236}">
                  <a16:creationId xmlns:a16="http://schemas.microsoft.com/office/drawing/2014/main" id="{93010035-88B0-F28C-81D8-F6DB17FC6569}"/>
                </a:ext>
              </a:extLst>
            </p:cNvPr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>
              <a:extLst>
                <a:ext uri="{FF2B5EF4-FFF2-40B4-BE49-F238E27FC236}">
                  <a16:creationId xmlns:a16="http://schemas.microsoft.com/office/drawing/2014/main" id="{05539333-2CC6-9156-4D6B-46DB8EDD387B}"/>
                </a:ext>
              </a:extLst>
            </p:cNvPr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>
              <a:extLst>
                <a:ext uri="{FF2B5EF4-FFF2-40B4-BE49-F238E27FC236}">
                  <a16:creationId xmlns:a16="http://schemas.microsoft.com/office/drawing/2014/main" id="{2303C19C-3F12-3092-ED27-1A9EE2FCBD81}"/>
                </a:ext>
              </a:extLst>
            </p:cNvPr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>
              <a:extLst>
                <a:ext uri="{FF2B5EF4-FFF2-40B4-BE49-F238E27FC236}">
                  <a16:creationId xmlns:a16="http://schemas.microsoft.com/office/drawing/2014/main" id="{E76E7118-5C11-F144-22D0-0A0AC017FC15}"/>
                </a:ext>
              </a:extLst>
            </p:cNvPr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>
              <a:extLst>
                <a:ext uri="{FF2B5EF4-FFF2-40B4-BE49-F238E27FC236}">
                  <a16:creationId xmlns:a16="http://schemas.microsoft.com/office/drawing/2014/main" id="{114E8F61-E38B-64CB-A081-B98834B9EB2C}"/>
                </a:ext>
              </a:extLst>
            </p:cNvPr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>
              <a:extLst>
                <a:ext uri="{FF2B5EF4-FFF2-40B4-BE49-F238E27FC236}">
                  <a16:creationId xmlns:a16="http://schemas.microsoft.com/office/drawing/2014/main" id="{3D85129E-7651-26FA-6264-5768EE387079}"/>
                </a:ext>
              </a:extLst>
            </p:cNvPr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>
              <a:extLst>
                <a:ext uri="{FF2B5EF4-FFF2-40B4-BE49-F238E27FC236}">
                  <a16:creationId xmlns:a16="http://schemas.microsoft.com/office/drawing/2014/main" id="{465A5604-C2D8-BAFA-D749-198CF0A18CA6}"/>
                </a:ext>
              </a:extLst>
            </p:cNvPr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>
              <a:extLst>
                <a:ext uri="{FF2B5EF4-FFF2-40B4-BE49-F238E27FC236}">
                  <a16:creationId xmlns:a16="http://schemas.microsoft.com/office/drawing/2014/main" id="{8824991A-3559-23C7-028D-C9762027BEE2}"/>
                </a:ext>
              </a:extLst>
            </p:cNvPr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>
              <a:extLst>
                <a:ext uri="{FF2B5EF4-FFF2-40B4-BE49-F238E27FC236}">
                  <a16:creationId xmlns:a16="http://schemas.microsoft.com/office/drawing/2014/main" id="{6D724AEF-E674-7141-D6EE-3C10B7B6A33A}"/>
                </a:ext>
              </a:extLst>
            </p:cNvPr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>
              <a:extLst>
                <a:ext uri="{FF2B5EF4-FFF2-40B4-BE49-F238E27FC236}">
                  <a16:creationId xmlns:a16="http://schemas.microsoft.com/office/drawing/2014/main" id="{21AD2056-C45A-B420-81BF-57F121968B84}"/>
                </a:ext>
              </a:extLst>
            </p:cNvPr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>
              <a:extLst>
                <a:ext uri="{FF2B5EF4-FFF2-40B4-BE49-F238E27FC236}">
                  <a16:creationId xmlns:a16="http://schemas.microsoft.com/office/drawing/2014/main" id="{25AB9DA9-123B-5470-3A74-1427F47FFE1C}"/>
                </a:ext>
              </a:extLst>
            </p:cNvPr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>
              <a:extLst>
                <a:ext uri="{FF2B5EF4-FFF2-40B4-BE49-F238E27FC236}">
                  <a16:creationId xmlns:a16="http://schemas.microsoft.com/office/drawing/2014/main" id="{B12321C9-DD91-72DC-472B-13B7E1C67C86}"/>
                </a:ext>
              </a:extLst>
            </p:cNvPr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>
              <a:extLst>
                <a:ext uri="{FF2B5EF4-FFF2-40B4-BE49-F238E27FC236}">
                  <a16:creationId xmlns:a16="http://schemas.microsoft.com/office/drawing/2014/main" id="{17AA069E-B17C-97F8-9D7F-0A6A0AD3AA2B}"/>
                </a:ext>
              </a:extLst>
            </p:cNvPr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>
              <a:extLst>
                <a:ext uri="{FF2B5EF4-FFF2-40B4-BE49-F238E27FC236}">
                  <a16:creationId xmlns:a16="http://schemas.microsoft.com/office/drawing/2014/main" id="{5E850FFB-02F0-281D-8AF1-E69840742D27}"/>
                </a:ext>
              </a:extLst>
            </p:cNvPr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>
              <a:extLst>
                <a:ext uri="{FF2B5EF4-FFF2-40B4-BE49-F238E27FC236}">
                  <a16:creationId xmlns:a16="http://schemas.microsoft.com/office/drawing/2014/main" id="{7C96E4A5-DBB2-71A6-392A-7EC7ED5F2997}"/>
                </a:ext>
              </a:extLst>
            </p:cNvPr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>
              <a:extLst>
                <a:ext uri="{FF2B5EF4-FFF2-40B4-BE49-F238E27FC236}">
                  <a16:creationId xmlns:a16="http://schemas.microsoft.com/office/drawing/2014/main" id="{15F5C991-54A8-0856-6C23-134318523375}"/>
                </a:ext>
              </a:extLst>
            </p:cNvPr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>
              <a:extLst>
                <a:ext uri="{FF2B5EF4-FFF2-40B4-BE49-F238E27FC236}">
                  <a16:creationId xmlns:a16="http://schemas.microsoft.com/office/drawing/2014/main" id="{CAD14EDC-7BA5-A6C1-DB92-9719071E9FE0}"/>
                </a:ext>
              </a:extLst>
            </p:cNvPr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>
              <a:extLst>
                <a:ext uri="{FF2B5EF4-FFF2-40B4-BE49-F238E27FC236}">
                  <a16:creationId xmlns:a16="http://schemas.microsoft.com/office/drawing/2014/main" id="{1CF667B7-82FE-265E-BA26-06AD6440A7CC}"/>
                </a:ext>
              </a:extLst>
            </p:cNvPr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>
              <a:extLst>
                <a:ext uri="{FF2B5EF4-FFF2-40B4-BE49-F238E27FC236}">
                  <a16:creationId xmlns:a16="http://schemas.microsoft.com/office/drawing/2014/main" id="{2F8DA564-6CF0-B96B-032B-B40CEFE33092}"/>
                </a:ext>
              </a:extLst>
            </p:cNvPr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>
              <a:extLst>
                <a:ext uri="{FF2B5EF4-FFF2-40B4-BE49-F238E27FC236}">
                  <a16:creationId xmlns:a16="http://schemas.microsoft.com/office/drawing/2014/main" id="{A552C90C-DFC0-3A50-AD7B-EDC120D9E53A}"/>
                </a:ext>
              </a:extLst>
            </p:cNvPr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>
              <a:extLst>
                <a:ext uri="{FF2B5EF4-FFF2-40B4-BE49-F238E27FC236}">
                  <a16:creationId xmlns:a16="http://schemas.microsoft.com/office/drawing/2014/main" id="{993F5AFD-C3AB-81E7-14F0-EE13BEE52F18}"/>
                </a:ext>
              </a:extLst>
            </p:cNvPr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>
              <a:extLst>
                <a:ext uri="{FF2B5EF4-FFF2-40B4-BE49-F238E27FC236}">
                  <a16:creationId xmlns:a16="http://schemas.microsoft.com/office/drawing/2014/main" id="{9A25A6C9-1590-41AE-3D7A-0969A9B33F0A}"/>
                </a:ext>
              </a:extLst>
            </p:cNvPr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>
              <a:extLst>
                <a:ext uri="{FF2B5EF4-FFF2-40B4-BE49-F238E27FC236}">
                  <a16:creationId xmlns:a16="http://schemas.microsoft.com/office/drawing/2014/main" id="{54FD81C3-84DC-9343-8C8C-6CD6DE3D2203}"/>
                </a:ext>
              </a:extLst>
            </p:cNvPr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>
              <a:extLst>
                <a:ext uri="{FF2B5EF4-FFF2-40B4-BE49-F238E27FC236}">
                  <a16:creationId xmlns:a16="http://schemas.microsoft.com/office/drawing/2014/main" id="{D7C64728-CE4F-4785-D255-5B0437C7E961}"/>
                </a:ext>
              </a:extLst>
            </p:cNvPr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>
              <a:extLst>
                <a:ext uri="{FF2B5EF4-FFF2-40B4-BE49-F238E27FC236}">
                  <a16:creationId xmlns:a16="http://schemas.microsoft.com/office/drawing/2014/main" id="{CF488635-0B19-D44D-EEF7-B1E0B9B21D27}"/>
                </a:ext>
              </a:extLst>
            </p:cNvPr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>
              <a:extLst>
                <a:ext uri="{FF2B5EF4-FFF2-40B4-BE49-F238E27FC236}">
                  <a16:creationId xmlns:a16="http://schemas.microsoft.com/office/drawing/2014/main" id="{27843FCB-15CA-F490-7279-E1FC592C80B2}"/>
                </a:ext>
              </a:extLst>
            </p:cNvPr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>
              <a:extLst>
                <a:ext uri="{FF2B5EF4-FFF2-40B4-BE49-F238E27FC236}">
                  <a16:creationId xmlns:a16="http://schemas.microsoft.com/office/drawing/2014/main" id="{9BF0019A-E187-D162-53C9-82DE4A0DE343}"/>
                </a:ext>
              </a:extLst>
            </p:cNvPr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>
              <a:extLst>
                <a:ext uri="{FF2B5EF4-FFF2-40B4-BE49-F238E27FC236}">
                  <a16:creationId xmlns:a16="http://schemas.microsoft.com/office/drawing/2014/main" id="{22008695-4456-9D1F-2058-018745145A22}"/>
                </a:ext>
              </a:extLst>
            </p:cNvPr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>
              <a:extLst>
                <a:ext uri="{FF2B5EF4-FFF2-40B4-BE49-F238E27FC236}">
                  <a16:creationId xmlns:a16="http://schemas.microsoft.com/office/drawing/2014/main" id="{731AFF3C-B1BC-23B0-56C8-B86F3AA9D4DB}"/>
                </a:ext>
              </a:extLst>
            </p:cNvPr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>
              <a:extLst>
                <a:ext uri="{FF2B5EF4-FFF2-40B4-BE49-F238E27FC236}">
                  <a16:creationId xmlns:a16="http://schemas.microsoft.com/office/drawing/2014/main" id="{30D0381F-7FF4-B9F8-675B-1E83630827AA}"/>
                </a:ext>
              </a:extLst>
            </p:cNvPr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>
              <a:extLst>
                <a:ext uri="{FF2B5EF4-FFF2-40B4-BE49-F238E27FC236}">
                  <a16:creationId xmlns:a16="http://schemas.microsoft.com/office/drawing/2014/main" id="{311744B5-E17E-1104-388A-2719CA980E4A}"/>
                </a:ext>
              </a:extLst>
            </p:cNvPr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>
              <a:extLst>
                <a:ext uri="{FF2B5EF4-FFF2-40B4-BE49-F238E27FC236}">
                  <a16:creationId xmlns:a16="http://schemas.microsoft.com/office/drawing/2014/main" id="{222A976A-C48F-D944-109E-949233BD7DA3}"/>
                </a:ext>
              </a:extLst>
            </p:cNvPr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>
              <a:extLst>
                <a:ext uri="{FF2B5EF4-FFF2-40B4-BE49-F238E27FC236}">
                  <a16:creationId xmlns:a16="http://schemas.microsoft.com/office/drawing/2014/main" id="{4F5D8169-F448-C2BB-C1F1-3EF3909FEBB5}"/>
                </a:ext>
              </a:extLst>
            </p:cNvPr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>
              <a:extLst>
                <a:ext uri="{FF2B5EF4-FFF2-40B4-BE49-F238E27FC236}">
                  <a16:creationId xmlns:a16="http://schemas.microsoft.com/office/drawing/2014/main" id="{9A81A815-DD58-1A1F-E5BB-0660DCA9D01E}"/>
                </a:ext>
              </a:extLst>
            </p:cNvPr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>
              <a:extLst>
                <a:ext uri="{FF2B5EF4-FFF2-40B4-BE49-F238E27FC236}">
                  <a16:creationId xmlns:a16="http://schemas.microsoft.com/office/drawing/2014/main" id="{C494C05E-D44A-9EA5-D42E-168952FFFFC2}"/>
                </a:ext>
              </a:extLst>
            </p:cNvPr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>
              <a:extLst>
                <a:ext uri="{FF2B5EF4-FFF2-40B4-BE49-F238E27FC236}">
                  <a16:creationId xmlns:a16="http://schemas.microsoft.com/office/drawing/2014/main" id="{D9E21983-2A3D-9F15-80C5-D03848637490}"/>
                </a:ext>
              </a:extLst>
            </p:cNvPr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>
              <a:extLst>
                <a:ext uri="{FF2B5EF4-FFF2-40B4-BE49-F238E27FC236}">
                  <a16:creationId xmlns:a16="http://schemas.microsoft.com/office/drawing/2014/main" id="{21D4F97B-533D-1AFC-A9F0-1B30749918C4}"/>
                </a:ext>
              </a:extLst>
            </p:cNvPr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>
              <a:extLst>
                <a:ext uri="{FF2B5EF4-FFF2-40B4-BE49-F238E27FC236}">
                  <a16:creationId xmlns:a16="http://schemas.microsoft.com/office/drawing/2014/main" id="{7AAE2A1D-64F8-C29A-FA5C-5790A58CC560}"/>
                </a:ext>
              </a:extLst>
            </p:cNvPr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>
              <a:extLst>
                <a:ext uri="{FF2B5EF4-FFF2-40B4-BE49-F238E27FC236}">
                  <a16:creationId xmlns:a16="http://schemas.microsoft.com/office/drawing/2014/main" id="{8EF39191-F7E7-9396-1725-1CFF54725343}"/>
                </a:ext>
              </a:extLst>
            </p:cNvPr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>
              <a:extLst>
                <a:ext uri="{FF2B5EF4-FFF2-40B4-BE49-F238E27FC236}">
                  <a16:creationId xmlns:a16="http://schemas.microsoft.com/office/drawing/2014/main" id="{DF758155-0258-30EB-DAC5-BCCB682561D2}"/>
                </a:ext>
              </a:extLst>
            </p:cNvPr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>
              <a:extLst>
                <a:ext uri="{FF2B5EF4-FFF2-40B4-BE49-F238E27FC236}">
                  <a16:creationId xmlns:a16="http://schemas.microsoft.com/office/drawing/2014/main" id="{BA895618-87E6-1940-E149-4EAB8F64AE7C}"/>
                </a:ext>
              </a:extLst>
            </p:cNvPr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>
              <a:extLst>
                <a:ext uri="{FF2B5EF4-FFF2-40B4-BE49-F238E27FC236}">
                  <a16:creationId xmlns:a16="http://schemas.microsoft.com/office/drawing/2014/main" id="{076DBCEC-3F6F-844F-9A61-FCAC8FA28728}"/>
                </a:ext>
              </a:extLst>
            </p:cNvPr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>
              <a:extLst>
                <a:ext uri="{FF2B5EF4-FFF2-40B4-BE49-F238E27FC236}">
                  <a16:creationId xmlns:a16="http://schemas.microsoft.com/office/drawing/2014/main" id="{B57C4AAF-EBA3-93D4-452D-08A63FAD0EB6}"/>
                </a:ext>
              </a:extLst>
            </p:cNvPr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>
              <a:extLst>
                <a:ext uri="{FF2B5EF4-FFF2-40B4-BE49-F238E27FC236}">
                  <a16:creationId xmlns:a16="http://schemas.microsoft.com/office/drawing/2014/main" id="{49D5C29E-EE81-0929-9295-DB6BB49B0EB2}"/>
                </a:ext>
              </a:extLst>
            </p:cNvPr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>
              <a:extLst>
                <a:ext uri="{FF2B5EF4-FFF2-40B4-BE49-F238E27FC236}">
                  <a16:creationId xmlns:a16="http://schemas.microsoft.com/office/drawing/2014/main" id="{4649A378-2452-93A1-6DEC-D55F33C65416}"/>
                </a:ext>
              </a:extLst>
            </p:cNvPr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>
              <a:extLst>
                <a:ext uri="{FF2B5EF4-FFF2-40B4-BE49-F238E27FC236}">
                  <a16:creationId xmlns:a16="http://schemas.microsoft.com/office/drawing/2014/main" id="{B1F72E4C-8EEA-8A6D-2B1E-137502952E1B}"/>
                </a:ext>
              </a:extLst>
            </p:cNvPr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>
              <a:extLst>
                <a:ext uri="{FF2B5EF4-FFF2-40B4-BE49-F238E27FC236}">
                  <a16:creationId xmlns:a16="http://schemas.microsoft.com/office/drawing/2014/main" id="{C9309683-FE5E-FB59-D66E-B2AE427BE2F7}"/>
                </a:ext>
              </a:extLst>
            </p:cNvPr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>
              <a:extLst>
                <a:ext uri="{FF2B5EF4-FFF2-40B4-BE49-F238E27FC236}">
                  <a16:creationId xmlns:a16="http://schemas.microsoft.com/office/drawing/2014/main" id="{8D6D06D9-1552-F888-F294-3091C2121C99}"/>
                </a:ext>
              </a:extLst>
            </p:cNvPr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>
              <a:extLst>
                <a:ext uri="{FF2B5EF4-FFF2-40B4-BE49-F238E27FC236}">
                  <a16:creationId xmlns:a16="http://schemas.microsoft.com/office/drawing/2014/main" id="{4BE1B8D4-BC90-D3FC-07A3-21514AB0A5D0}"/>
                </a:ext>
              </a:extLst>
            </p:cNvPr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>
              <a:extLst>
                <a:ext uri="{FF2B5EF4-FFF2-40B4-BE49-F238E27FC236}">
                  <a16:creationId xmlns:a16="http://schemas.microsoft.com/office/drawing/2014/main" id="{BB1834EC-F254-8DB1-AA6A-1059523D708C}"/>
                </a:ext>
              </a:extLst>
            </p:cNvPr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>
              <a:extLst>
                <a:ext uri="{FF2B5EF4-FFF2-40B4-BE49-F238E27FC236}">
                  <a16:creationId xmlns:a16="http://schemas.microsoft.com/office/drawing/2014/main" id="{D86E9C1B-D036-B97A-8AA4-D339CADE499D}"/>
                </a:ext>
              </a:extLst>
            </p:cNvPr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>
              <a:extLst>
                <a:ext uri="{FF2B5EF4-FFF2-40B4-BE49-F238E27FC236}">
                  <a16:creationId xmlns:a16="http://schemas.microsoft.com/office/drawing/2014/main" id="{7EB0BB7A-0787-35DB-E583-40B0014B4C45}"/>
                </a:ext>
              </a:extLst>
            </p:cNvPr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>
              <a:extLst>
                <a:ext uri="{FF2B5EF4-FFF2-40B4-BE49-F238E27FC236}">
                  <a16:creationId xmlns:a16="http://schemas.microsoft.com/office/drawing/2014/main" id="{CC425394-4B36-35CB-1EE3-A3EC9248D012}"/>
                </a:ext>
              </a:extLst>
            </p:cNvPr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>
              <a:extLst>
                <a:ext uri="{FF2B5EF4-FFF2-40B4-BE49-F238E27FC236}">
                  <a16:creationId xmlns:a16="http://schemas.microsoft.com/office/drawing/2014/main" id="{0A33AA34-EDA3-AF60-B308-879BD44278F6}"/>
                </a:ext>
              </a:extLst>
            </p:cNvPr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>
              <a:extLst>
                <a:ext uri="{FF2B5EF4-FFF2-40B4-BE49-F238E27FC236}">
                  <a16:creationId xmlns:a16="http://schemas.microsoft.com/office/drawing/2014/main" id="{D20F1603-832E-0B23-3962-C13C99D9CF8F}"/>
                </a:ext>
              </a:extLst>
            </p:cNvPr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>
              <a:extLst>
                <a:ext uri="{FF2B5EF4-FFF2-40B4-BE49-F238E27FC236}">
                  <a16:creationId xmlns:a16="http://schemas.microsoft.com/office/drawing/2014/main" id="{BE9B300D-FD73-5415-E671-BCF920EB84DE}"/>
                </a:ext>
              </a:extLst>
            </p:cNvPr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>
              <a:extLst>
                <a:ext uri="{FF2B5EF4-FFF2-40B4-BE49-F238E27FC236}">
                  <a16:creationId xmlns:a16="http://schemas.microsoft.com/office/drawing/2014/main" id="{16209ED0-FDEC-01E1-A66A-B6B605A7E5D8}"/>
                </a:ext>
              </a:extLst>
            </p:cNvPr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>
              <a:extLst>
                <a:ext uri="{FF2B5EF4-FFF2-40B4-BE49-F238E27FC236}">
                  <a16:creationId xmlns:a16="http://schemas.microsoft.com/office/drawing/2014/main" id="{86BFB399-2F03-4DC8-1BBC-8CFCD9BDDA61}"/>
                </a:ext>
              </a:extLst>
            </p:cNvPr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>
              <a:extLst>
                <a:ext uri="{FF2B5EF4-FFF2-40B4-BE49-F238E27FC236}">
                  <a16:creationId xmlns:a16="http://schemas.microsoft.com/office/drawing/2014/main" id="{D1DD4BE6-0934-2C0E-A09E-19B91422E8FA}"/>
                </a:ext>
              </a:extLst>
            </p:cNvPr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>
              <a:extLst>
                <a:ext uri="{FF2B5EF4-FFF2-40B4-BE49-F238E27FC236}">
                  <a16:creationId xmlns:a16="http://schemas.microsoft.com/office/drawing/2014/main" id="{EB00448F-DA8B-113E-4DF6-C7C1C5150138}"/>
                </a:ext>
              </a:extLst>
            </p:cNvPr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>
              <a:extLst>
                <a:ext uri="{FF2B5EF4-FFF2-40B4-BE49-F238E27FC236}">
                  <a16:creationId xmlns:a16="http://schemas.microsoft.com/office/drawing/2014/main" id="{279141E1-E000-8D1A-B2BA-B5FF559E0516}"/>
                </a:ext>
              </a:extLst>
            </p:cNvPr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>
              <a:extLst>
                <a:ext uri="{FF2B5EF4-FFF2-40B4-BE49-F238E27FC236}">
                  <a16:creationId xmlns:a16="http://schemas.microsoft.com/office/drawing/2014/main" id="{5BEAAE73-FB05-1FEC-D25C-2C9FE58F3B61}"/>
                </a:ext>
              </a:extLst>
            </p:cNvPr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>
              <a:extLst>
                <a:ext uri="{FF2B5EF4-FFF2-40B4-BE49-F238E27FC236}">
                  <a16:creationId xmlns:a16="http://schemas.microsoft.com/office/drawing/2014/main" id="{9536CF28-068A-8202-59EB-D6766582A24C}"/>
                </a:ext>
              </a:extLst>
            </p:cNvPr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>
              <a:extLst>
                <a:ext uri="{FF2B5EF4-FFF2-40B4-BE49-F238E27FC236}">
                  <a16:creationId xmlns:a16="http://schemas.microsoft.com/office/drawing/2014/main" id="{3178EB73-0ABA-C8EA-9A9F-B2899DC892BA}"/>
                </a:ext>
              </a:extLst>
            </p:cNvPr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>
              <a:extLst>
                <a:ext uri="{FF2B5EF4-FFF2-40B4-BE49-F238E27FC236}">
                  <a16:creationId xmlns:a16="http://schemas.microsoft.com/office/drawing/2014/main" id="{AD47A5EF-5FF2-F99F-8C5F-76FBDA04CAEA}"/>
                </a:ext>
              </a:extLst>
            </p:cNvPr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>
              <a:extLst>
                <a:ext uri="{FF2B5EF4-FFF2-40B4-BE49-F238E27FC236}">
                  <a16:creationId xmlns:a16="http://schemas.microsoft.com/office/drawing/2014/main" id="{9EF4EF3B-E916-B892-98A1-C94978865277}"/>
                </a:ext>
              </a:extLst>
            </p:cNvPr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>
              <a:extLst>
                <a:ext uri="{FF2B5EF4-FFF2-40B4-BE49-F238E27FC236}">
                  <a16:creationId xmlns:a16="http://schemas.microsoft.com/office/drawing/2014/main" id="{387897E1-AC51-3725-A890-BB1FED7D9367}"/>
                </a:ext>
              </a:extLst>
            </p:cNvPr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>
              <a:extLst>
                <a:ext uri="{FF2B5EF4-FFF2-40B4-BE49-F238E27FC236}">
                  <a16:creationId xmlns:a16="http://schemas.microsoft.com/office/drawing/2014/main" id="{EA89CD2E-79A3-07BB-E806-2C4A631A1862}"/>
                </a:ext>
              </a:extLst>
            </p:cNvPr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>
              <a:extLst>
                <a:ext uri="{FF2B5EF4-FFF2-40B4-BE49-F238E27FC236}">
                  <a16:creationId xmlns:a16="http://schemas.microsoft.com/office/drawing/2014/main" id="{9C041A09-F201-AAAE-59BF-B685DEEA97F8}"/>
                </a:ext>
              </a:extLst>
            </p:cNvPr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>
              <a:extLst>
                <a:ext uri="{FF2B5EF4-FFF2-40B4-BE49-F238E27FC236}">
                  <a16:creationId xmlns:a16="http://schemas.microsoft.com/office/drawing/2014/main" id="{A505CC4E-6D45-6A9D-F374-3B644149A042}"/>
                </a:ext>
              </a:extLst>
            </p:cNvPr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>
              <a:extLst>
                <a:ext uri="{FF2B5EF4-FFF2-40B4-BE49-F238E27FC236}">
                  <a16:creationId xmlns:a16="http://schemas.microsoft.com/office/drawing/2014/main" id="{AAAC1BDF-D3F5-7B99-211E-400073E1C859}"/>
                </a:ext>
              </a:extLst>
            </p:cNvPr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>
              <a:extLst>
                <a:ext uri="{FF2B5EF4-FFF2-40B4-BE49-F238E27FC236}">
                  <a16:creationId xmlns:a16="http://schemas.microsoft.com/office/drawing/2014/main" id="{6242DBAF-C20E-3471-CA53-ED8E02A34112}"/>
                </a:ext>
              </a:extLst>
            </p:cNvPr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>
              <a:extLst>
                <a:ext uri="{FF2B5EF4-FFF2-40B4-BE49-F238E27FC236}">
                  <a16:creationId xmlns:a16="http://schemas.microsoft.com/office/drawing/2014/main" id="{3DB52021-ED57-2330-694F-74A9293D6EF9}"/>
                </a:ext>
              </a:extLst>
            </p:cNvPr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>
              <a:extLst>
                <a:ext uri="{FF2B5EF4-FFF2-40B4-BE49-F238E27FC236}">
                  <a16:creationId xmlns:a16="http://schemas.microsoft.com/office/drawing/2014/main" id="{B322CA55-F4D3-FB41-D6A5-65B4D0AE21EE}"/>
                </a:ext>
              </a:extLst>
            </p:cNvPr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>
              <a:extLst>
                <a:ext uri="{FF2B5EF4-FFF2-40B4-BE49-F238E27FC236}">
                  <a16:creationId xmlns:a16="http://schemas.microsoft.com/office/drawing/2014/main" id="{635D228F-71E0-FA05-1BB0-68C5F712DB4B}"/>
                </a:ext>
              </a:extLst>
            </p:cNvPr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>
              <a:extLst>
                <a:ext uri="{FF2B5EF4-FFF2-40B4-BE49-F238E27FC236}">
                  <a16:creationId xmlns:a16="http://schemas.microsoft.com/office/drawing/2014/main" id="{9A240BF8-5211-5485-D49E-1556094FBF29}"/>
                </a:ext>
              </a:extLst>
            </p:cNvPr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>
              <a:extLst>
                <a:ext uri="{FF2B5EF4-FFF2-40B4-BE49-F238E27FC236}">
                  <a16:creationId xmlns:a16="http://schemas.microsoft.com/office/drawing/2014/main" id="{50197D12-E658-A0C9-4929-2FBF8FC92C9D}"/>
                </a:ext>
              </a:extLst>
            </p:cNvPr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>
              <a:extLst>
                <a:ext uri="{FF2B5EF4-FFF2-40B4-BE49-F238E27FC236}">
                  <a16:creationId xmlns:a16="http://schemas.microsoft.com/office/drawing/2014/main" id="{5F68582D-3181-863D-CF08-1D445411498F}"/>
                </a:ext>
              </a:extLst>
            </p:cNvPr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>
              <a:extLst>
                <a:ext uri="{FF2B5EF4-FFF2-40B4-BE49-F238E27FC236}">
                  <a16:creationId xmlns:a16="http://schemas.microsoft.com/office/drawing/2014/main" id="{34B33F22-0991-46F1-B4C3-27100445911C}"/>
                </a:ext>
              </a:extLst>
            </p:cNvPr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>
              <a:extLst>
                <a:ext uri="{FF2B5EF4-FFF2-40B4-BE49-F238E27FC236}">
                  <a16:creationId xmlns:a16="http://schemas.microsoft.com/office/drawing/2014/main" id="{72C25D2F-2FAD-657D-BD76-A318BB85AF89}"/>
                </a:ext>
              </a:extLst>
            </p:cNvPr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>
              <a:extLst>
                <a:ext uri="{FF2B5EF4-FFF2-40B4-BE49-F238E27FC236}">
                  <a16:creationId xmlns:a16="http://schemas.microsoft.com/office/drawing/2014/main" id="{82E50E27-71D7-6827-BA6F-8874AA51C10A}"/>
                </a:ext>
              </a:extLst>
            </p:cNvPr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>
              <a:extLst>
                <a:ext uri="{FF2B5EF4-FFF2-40B4-BE49-F238E27FC236}">
                  <a16:creationId xmlns:a16="http://schemas.microsoft.com/office/drawing/2014/main" id="{23489155-C16C-496A-ADC4-004A37E639B9}"/>
                </a:ext>
              </a:extLst>
            </p:cNvPr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>
              <a:extLst>
                <a:ext uri="{FF2B5EF4-FFF2-40B4-BE49-F238E27FC236}">
                  <a16:creationId xmlns:a16="http://schemas.microsoft.com/office/drawing/2014/main" id="{A0980747-A751-B7C1-9887-245E7BF23878}"/>
                </a:ext>
              </a:extLst>
            </p:cNvPr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>
              <a:extLst>
                <a:ext uri="{FF2B5EF4-FFF2-40B4-BE49-F238E27FC236}">
                  <a16:creationId xmlns:a16="http://schemas.microsoft.com/office/drawing/2014/main" id="{BB25FA5B-D90C-A03D-82F9-450381BCBA80}"/>
                </a:ext>
              </a:extLst>
            </p:cNvPr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>
              <a:extLst>
                <a:ext uri="{FF2B5EF4-FFF2-40B4-BE49-F238E27FC236}">
                  <a16:creationId xmlns:a16="http://schemas.microsoft.com/office/drawing/2014/main" id="{ADDFA1A4-773B-0473-B3AB-34983951EAAC}"/>
                </a:ext>
              </a:extLst>
            </p:cNvPr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>
              <a:extLst>
                <a:ext uri="{FF2B5EF4-FFF2-40B4-BE49-F238E27FC236}">
                  <a16:creationId xmlns:a16="http://schemas.microsoft.com/office/drawing/2014/main" id="{9319F139-3B98-2B76-24E8-8FDE200F395B}"/>
                </a:ext>
              </a:extLst>
            </p:cNvPr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>
              <a:extLst>
                <a:ext uri="{FF2B5EF4-FFF2-40B4-BE49-F238E27FC236}">
                  <a16:creationId xmlns:a16="http://schemas.microsoft.com/office/drawing/2014/main" id="{C43A5B2E-A24A-5C23-31BF-60083A20789C}"/>
                </a:ext>
              </a:extLst>
            </p:cNvPr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>
              <a:extLst>
                <a:ext uri="{FF2B5EF4-FFF2-40B4-BE49-F238E27FC236}">
                  <a16:creationId xmlns:a16="http://schemas.microsoft.com/office/drawing/2014/main" id="{53F8F163-B17D-501C-B8CD-DC42DB8BAC07}"/>
                </a:ext>
              </a:extLst>
            </p:cNvPr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>
              <a:extLst>
                <a:ext uri="{FF2B5EF4-FFF2-40B4-BE49-F238E27FC236}">
                  <a16:creationId xmlns:a16="http://schemas.microsoft.com/office/drawing/2014/main" id="{4F6A0375-52F9-BE85-19F1-C02260050092}"/>
                </a:ext>
              </a:extLst>
            </p:cNvPr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>
              <a:extLst>
                <a:ext uri="{FF2B5EF4-FFF2-40B4-BE49-F238E27FC236}">
                  <a16:creationId xmlns:a16="http://schemas.microsoft.com/office/drawing/2014/main" id="{D8DF4BED-EDBA-76CD-968A-9C4E4F0DF8CB}"/>
                </a:ext>
              </a:extLst>
            </p:cNvPr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>
              <a:extLst>
                <a:ext uri="{FF2B5EF4-FFF2-40B4-BE49-F238E27FC236}">
                  <a16:creationId xmlns:a16="http://schemas.microsoft.com/office/drawing/2014/main" id="{5DE277EA-640F-E698-4FA7-79B901AE3E99}"/>
                </a:ext>
              </a:extLst>
            </p:cNvPr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>
              <a:extLst>
                <a:ext uri="{FF2B5EF4-FFF2-40B4-BE49-F238E27FC236}">
                  <a16:creationId xmlns:a16="http://schemas.microsoft.com/office/drawing/2014/main" id="{60187033-8483-E81C-11B8-D0E64B1C0DAE}"/>
                </a:ext>
              </a:extLst>
            </p:cNvPr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>
              <a:extLst>
                <a:ext uri="{FF2B5EF4-FFF2-40B4-BE49-F238E27FC236}">
                  <a16:creationId xmlns:a16="http://schemas.microsoft.com/office/drawing/2014/main" id="{5B5F90B5-DF24-7795-7373-9DCCD6B70A0E}"/>
                </a:ext>
              </a:extLst>
            </p:cNvPr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>
              <a:extLst>
                <a:ext uri="{FF2B5EF4-FFF2-40B4-BE49-F238E27FC236}">
                  <a16:creationId xmlns:a16="http://schemas.microsoft.com/office/drawing/2014/main" id="{76B30E64-9ECE-1585-75A0-48030465EDBF}"/>
                </a:ext>
              </a:extLst>
            </p:cNvPr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>
              <a:extLst>
                <a:ext uri="{FF2B5EF4-FFF2-40B4-BE49-F238E27FC236}">
                  <a16:creationId xmlns:a16="http://schemas.microsoft.com/office/drawing/2014/main" id="{E7798334-6FE6-57CE-52CF-617BB89826AC}"/>
                </a:ext>
              </a:extLst>
            </p:cNvPr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>
              <a:extLst>
                <a:ext uri="{FF2B5EF4-FFF2-40B4-BE49-F238E27FC236}">
                  <a16:creationId xmlns:a16="http://schemas.microsoft.com/office/drawing/2014/main" id="{0DF79FBF-D6CE-B1F5-A10F-24F7C582563B}"/>
                </a:ext>
              </a:extLst>
            </p:cNvPr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>
              <a:extLst>
                <a:ext uri="{FF2B5EF4-FFF2-40B4-BE49-F238E27FC236}">
                  <a16:creationId xmlns:a16="http://schemas.microsoft.com/office/drawing/2014/main" id="{D0D3A309-A6FE-8EDF-1F04-BBB0236923AF}"/>
                </a:ext>
              </a:extLst>
            </p:cNvPr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>
              <a:extLst>
                <a:ext uri="{FF2B5EF4-FFF2-40B4-BE49-F238E27FC236}">
                  <a16:creationId xmlns:a16="http://schemas.microsoft.com/office/drawing/2014/main" id="{3AFDCC0C-1E20-FA44-525F-7F68EEE98483}"/>
                </a:ext>
              </a:extLst>
            </p:cNvPr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>
              <a:extLst>
                <a:ext uri="{FF2B5EF4-FFF2-40B4-BE49-F238E27FC236}">
                  <a16:creationId xmlns:a16="http://schemas.microsoft.com/office/drawing/2014/main" id="{5EAFC867-86C1-87BD-AB1C-DF45B303CE81}"/>
                </a:ext>
              </a:extLst>
            </p:cNvPr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>
              <a:extLst>
                <a:ext uri="{FF2B5EF4-FFF2-40B4-BE49-F238E27FC236}">
                  <a16:creationId xmlns:a16="http://schemas.microsoft.com/office/drawing/2014/main" id="{5CB6C71F-D8BD-92DD-1335-4FC68CCA7CAF}"/>
                </a:ext>
              </a:extLst>
            </p:cNvPr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>
              <a:extLst>
                <a:ext uri="{FF2B5EF4-FFF2-40B4-BE49-F238E27FC236}">
                  <a16:creationId xmlns:a16="http://schemas.microsoft.com/office/drawing/2014/main" id="{50B04501-711D-579C-FC2D-3917DA45786B}"/>
                </a:ext>
              </a:extLst>
            </p:cNvPr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>
              <a:extLst>
                <a:ext uri="{FF2B5EF4-FFF2-40B4-BE49-F238E27FC236}">
                  <a16:creationId xmlns:a16="http://schemas.microsoft.com/office/drawing/2014/main" id="{0707F183-F2C5-361B-B2A1-61765BC30E8B}"/>
                </a:ext>
              </a:extLst>
            </p:cNvPr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>
              <a:extLst>
                <a:ext uri="{FF2B5EF4-FFF2-40B4-BE49-F238E27FC236}">
                  <a16:creationId xmlns:a16="http://schemas.microsoft.com/office/drawing/2014/main" id="{4A13CA07-F75A-5B3B-BDAE-5083A2184171}"/>
                </a:ext>
              </a:extLst>
            </p:cNvPr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>
              <a:extLst>
                <a:ext uri="{FF2B5EF4-FFF2-40B4-BE49-F238E27FC236}">
                  <a16:creationId xmlns:a16="http://schemas.microsoft.com/office/drawing/2014/main" id="{27F4C114-4340-8F8D-F173-DD9D78EF6428}"/>
                </a:ext>
              </a:extLst>
            </p:cNvPr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>
              <a:extLst>
                <a:ext uri="{FF2B5EF4-FFF2-40B4-BE49-F238E27FC236}">
                  <a16:creationId xmlns:a16="http://schemas.microsoft.com/office/drawing/2014/main" id="{84E397D6-BB5B-AC86-A2E6-CEE3F3F15F3B}"/>
                </a:ext>
              </a:extLst>
            </p:cNvPr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>
              <a:extLst>
                <a:ext uri="{FF2B5EF4-FFF2-40B4-BE49-F238E27FC236}">
                  <a16:creationId xmlns:a16="http://schemas.microsoft.com/office/drawing/2014/main" id="{3BCD0D33-305B-DBC8-3919-43E3E5FD364E}"/>
                </a:ext>
              </a:extLst>
            </p:cNvPr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>
              <a:extLst>
                <a:ext uri="{FF2B5EF4-FFF2-40B4-BE49-F238E27FC236}">
                  <a16:creationId xmlns:a16="http://schemas.microsoft.com/office/drawing/2014/main" id="{AB50E10B-C46E-760B-8943-BF82D366E2DE}"/>
                </a:ext>
              </a:extLst>
            </p:cNvPr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>
              <a:extLst>
                <a:ext uri="{FF2B5EF4-FFF2-40B4-BE49-F238E27FC236}">
                  <a16:creationId xmlns:a16="http://schemas.microsoft.com/office/drawing/2014/main" id="{793D404E-8957-457F-8EFC-1039EE6DC813}"/>
                </a:ext>
              </a:extLst>
            </p:cNvPr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>
              <a:extLst>
                <a:ext uri="{FF2B5EF4-FFF2-40B4-BE49-F238E27FC236}">
                  <a16:creationId xmlns:a16="http://schemas.microsoft.com/office/drawing/2014/main" id="{952C24C1-22CF-648A-107A-D4690B980828}"/>
                </a:ext>
              </a:extLst>
            </p:cNvPr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D1897DDD-90DD-0AF6-B7B1-7FF6EB9A97BF}"/>
                </a:ext>
              </a:extLst>
            </p:cNvPr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B688E609-1DFC-2DED-AA98-AC104B2B1FD2}"/>
                </a:ext>
              </a:extLst>
            </p:cNvPr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5E2220E3-56E3-8EE8-A0AA-28D988BF2CD3}"/>
                </a:ext>
              </a:extLst>
            </p:cNvPr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>
              <a:extLst>
                <a:ext uri="{FF2B5EF4-FFF2-40B4-BE49-F238E27FC236}">
                  <a16:creationId xmlns:a16="http://schemas.microsoft.com/office/drawing/2014/main" id="{B24D083F-3793-C7DC-93E9-9F16A7B40A2E}"/>
                </a:ext>
              </a:extLst>
            </p:cNvPr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>
              <a:extLst>
                <a:ext uri="{FF2B5EF4-FFF2-40B4-BE49-F238E27FC236}">
                  <a16:creationId xmlns:a16="http://schemas.microsoft.com/office/drawing/2014/main" id="{2886BC75-7C60-69E5-6ED3-F76DAEE8A350}"/>
                </a:ext>
              </a:extLst>
            </p:cNvPr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>
              <a:extLst>
                <a:ext uri="{FF2B5EF4-FFF2-40B4-BE49-F238E27FC236}">
                  <a16:creationId xmlns:a16="http://schemas.microsoft.com/office/drawing/2014/main" id="{06219DE3-1887-8D3A-7CAD-EC2BA6840C3C}"/>
                </a:ext>
              </a:extLst>
            </p:cNvPr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>
              <a:extLst>
                <a:ext uri="{FF2B5EF4-FFF2-40B4-BE49-F238E27FC236}">
                  <a16:creationId xmlns:a16="http://schemas.microsoft.com/office/drawing/2014/main" id="{023945F8-E76B-4EEE-A11E-6807108605FF}"/>
                </a:ext>
              </a:extLst>
            </p:cNvPr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>
              <a:extLst>
                <a:ext uri="{FF2B5EF4-FFF2-40B4-BE49-F238E27FC236}">
                  <a16:creationId xmlns:a16="http://schemas.microsoft.com/office/drawing/2014/main" id="{96168EF9-A372-270A-7FC2-9A9F4BA135F6}"/>
                </a:ext>
              </a:extLst>
            </p:cNvPr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>
              <a:extLst>
                <a:ext uri="{FF2B5EF4-FFF2-40B4-BE49-F238E27FC236}">
                  <a16:creationId xmlns:a16="http://schemas.microsoft.com/office/drawing/2014/main" id="{86E34A76-FA6D-10DE-4992-BF323002C28E}"/>
                </a:ext>
              </a:extLst>
            </p:cNvPr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>
              <a:extLst>
                <a:ext uri="{FF2B5EF4-FFF2-40B4-BE49-F238E27FC236}">
                  <a16:creationId xmlns:a16="http://schemas.microsoft.com/office/drawing/2014/main" id="{1FC3544C-901A-E543-4401-0EEF70BBF899}"/>
                </a:ext>
              </a:extLst>
            </p:cNvPr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>
              <a:extLst>
                <a:ext uri="{FF2B5EF4-FFF2-40B4-BE49-F238E27FC236}">
                  <a16:creationId xmlns:a16="http://schemas.microsoft.com/office/drawing/2014/main" id="{961A66C6-DBB5-653F-2CD1-C51046445A71}"/>
                </a:ext>
              </a:extLst>
            </p:cNvPr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>
              <a:extLst>
                <a:ext uri="{FF2B5EF4-FFF2-40B4-BE49-F238E27FC236}">
                  <a16:creationId xmlns:a16="http://schemas.microsoft.com/office/drawing/2014/main" id="{7CB695D1-D842-4E14-5260-1B8055501266}"/>
                </a:ext>
              </a:extLst>
            </p:cNvPr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>
              <a:extLst>
                <a:ext uri="{FF2B5EF4-FFF2-40B4-BE49-F238E27FC236}">
                  <a16:creationId xmlns:a16="http://schemas.microsoft.com/office/drawing/2014/main" id="{A62F7051-F21E-0BE2-C9F7-E1BDEBF9EE7A}"/>
                </a:ext>
              </a:extLst>
            </p:cNvPr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>
              <a:extLst>
                <a:ext uri="{FF2B5EF4-FFF2-40B4-BE49-F238E27FC236}">
                  <a16:creationId xmlns:a16="http://schemas.microsoft.com/office/drawing/2014/main" id="{EB1E42C4-0316-5792-FA37-5CCA2E3A1578}"/>
                </a:ext>
              </a:extLst>
            </p:cNvPr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>
              <a:extLst>
                <a:ext uri="{FF2B5EF4-FFF2-40B4-BE49-F238E27FC236}">
                  <a16:creationId xmlns:a16="http://schemas.microsoft.com/office/drawing/2014/main" id="{91149449-22BF-CA98-0DC4-B66CB7044821}"/>
                </a:ext>
              </a:extLst>
            </p:cNvPr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>
              <a:extLst>
                <a:ext uri="{FF2B5EF4-FFF2-40B4-BE49-F238E27FC236}">
                  <a16:creationId xmlns:a16="http://schemas.microsoft.com/office/drawing/2014/main" id="{B8E488CE-61F8-C6A7-3383-E1ADCBBD86FB}"/>
                </a:ext>
              </a:extLst>
            </p:cNvPr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>
              <a:extLst>
                <a:ext uri="{FF2B5EF4-FFF2-40B4-BE49-F238E27FC236}">
                  <a16:creationId xmlns:a16="http://schemas.microsoft.com/office/drawing/2014/main" id="{F26178C4-4883-6C61-7128-1886F9B20FE6}"/>
                </a:ext>
              </a:extLst>
            </p:cNvPr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>
              <a:extLst>
                <a:ext uri="{FF2B5EF4-FFF2-40B4-BE49-F238E27FC236}">
                  <a16:creationId xmlns:a16="http://schemas.microsoft.com/office/drawing/2014/main" id="{99BBE502-5E9C-0A1D-67A6-A70A2B49C24B}"/>
                </a:ext>
              </a:extLst>
            </p:cNvPr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>
              <a:extLst>
                <a:ext uri="{FF2B5EF4-FFF2-40B4-BE49-F238E27FC236}">
                  <a16:creationId xmlns:a16="http://schemas.microsoft.com/office/drawing/2014/main" id="{8AA5DF74-09B5-69F9-77CD-596599A3C6A6}"/>
                </a:ext>
              </a:extLst>
            </p:cNvPr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>
              <a:extLst>
                <a:ext uri="{FF2B5EF4-FFF2-40B4-BE49-F238E27FC236}">
                  <a16:creationId xmlns:a16="http://schemas.microsoft.com/office/drawing/2014/main" id="{4768FC29-A003-4946-F771-3CE0E40127B3}"/>
                </a:ext>
              </a:extLst>
            </p:cNvPr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>
              <a:extLst>
                <a:ext uri="{FF2B5EF4-FFF2-40B4-BE49-F238E27FC236}">
                  <a16:creationId xmlns:a16="http://schemas.microsoft.com/office/drawing/2014/main" id="{C874E8B9-31F3-BEEA-6A75-CB5DC8B51366}"/>
                </a:ext>
              </a:extLst>
            </p:cNvPr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>
              <a:extLst>
                <a:ext uri="{FF2B5EF4-FFF2-40B4-BE49-F238E27FC236}">
                  <a16:creationId xmlns:a16="http://schemas.microsoft.com/office/drawing/2014/main" id="{B3AB3C14-5EA4-213A-E0E0-2AD0D03B9D41}"/>
                </a:ext>
              </a:extLst>
            </p:cNvPr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>
              <a:extLst>
                <a:ext uri="{FF2B5EF4-FFF2-40B4-BE49-F238E27FC236}">
                  <a16:creationId xmlns:a16="http://schemas.microsoft.com/office/drawing/2014/main" id="{A3FE9B69-5417-A944-4D72-813870CA5C34}"/>
                </a:ext>
              </a:extLst>
            </p:cNvPr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>
              <a:extLst>
                <a:ext uri="{FF2B5EF4-FFF2-40B4-BE49-F238E27FC236}">
                  <a16:creationId xmlns:a16="http://schemas.microsoft.com/office/drawing/2014/main" id="{BFF09F8E-AE44-CAC0-ACCC-C7BD3B191A33}"/>
                </a:ext>
              </a:extLst>
            </p:cNvPr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>
              <a:extLst>
                <a:ext uri="{FF2B5EF4-FFF2-40B4-BE49-F238E27FC236}">
                  <a16:creationId xmlns:a16="http://schemas.microsoft.com/office/drawing/2014/main" id="{5C1E773F-C057-F967-2C0D-D6ED9C6B5AA7}"/>
                </a:ext>
              </a:extLst>
            </p:cNvPr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>
              <a:extLst>
                <a:ext uri="{FF2B5EF4-FFF2-40B4-BE49-F238E27FC236}">
                  <a16:creationId xmlns:a16="http://schemas.microsoft.com/office/drawing/2014/main" id="{4EB034CA-C897-2814-1DC7-D5D6C90A7CD7}"/>
                </a:ext>
              </a:extLst>
            </p:cNvPr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>
              <a:extLst>
                <a:ext uri="{FF2B5EF4-FFF2-40B4-BE49-F238E27FC236}">
                  <a16:creationId xmlns:a16="http://schemas.microsoft.com/office/drawing/2014/main" id="{A451C817-5C64-AFF2-72D5-C63E6328376C}"/>
                </a:ext>
              </a:extLst>
            </p:cNvPr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>
              <a:extLst>
                <a:ext uri="{FF2B5EF4-FFF2-40B4-BE49-F238E27FC236}">
                  <a16:creationId xmlns:a16="http://schemas.microsoft.com/office/drawing/2014/main" id="{29F9316F-C2EC-855D-49C4-BA540C04BB71}"/>
                </a:ext>
              </a:extLst>
            </p:cNvPr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>
              <a:extLst>
                <a:ext uri="{FF2B5EF4-FFF2-40B4-BE49-F238E27FC236}">
                  <a16:creationId xmlns:a16="http://schemas.microsoft.com/office/drawing/2014/main" id="{7BF07E34-900B-B685-F6E1-17FFFC2FB00A}"/>
                </a:ext>
              </a:extLst>
            </p:cNvPr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>
              <a:extLst>
                <a:ext uri="{FF2B5EF4-FFF2-40B4-BE49-F238E27FC236}">
                  <a16:creationId xmlns:a16="http://schemas.microsoft.com/office/drawing/2014/main" id="{83ECF183-34A2-0D43-BB26-B2955640B223}"/>
                </a:ext>
              </a:extLst>
            </p:cNvPr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>
              <a:extLst>
                <a:ext uri="{FF2B5EF4-FFF2-40B4-BE49-F238E27FC236}">
                  <a16:creationId xmlns:a16="http://schemas.microsoft.com/office/drawing/2014/main" id="{FDFC10CF-A637-9854-F54D-5806BBEEF358}"/>
                </a:ext>
              </a:extLst>
            </p:cNvPr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>
              <a:extLst>
                <a:ext uri="{FF2B5EF4-FFF2-40B4-BE49-F238E27FC236}">
                  <a16:creationId xmlns:a16="http://schemas.microsoft.com/office/drawing/2014/main" id="{450D9298-D702-40D3-FE5B-6689CC688C01}"/>
                </a:ext>
              </a:extLst>
            </p:cNvPr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>
              <a:extLst>
                <a:ext uri="{FF2B5EF4-FFF2-40B4-BE49-F238E27FC236}">
                  <a16:creationId xmlns:a16="http://schemas.microsoft.com/office/drawing/2014/main" id="{89172511-B204-1C78-AC6E-DAC7599C1DE0}"/>
                </a:ext>
              </a:extLst>
            </p:cNvPr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>
              <a:extLst>
                <a:ext uri="{FF2B5EF4-FFF2-40B4-BE49-F238E27FC236}">
                  <a16:creationId xmlns:a16="http://schemas.microsoft.com/office/drawing/2014/main" id="{244185D7-5708-EF09-40BF-2FAB9F11088C}"/>
                </a:ext>
              </a:extLst>
            </p:cNvPr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>
              <a:extLst>
                <a:ext uri="{FF2B5EF4-FFF2-40B4-BE49-F238E27FC236}">
                  <a16:creationId xmlns:a16="http://schemas.microsoft.com/office/drawing/2014/main" id="{BB56C2F8-F8ED-761F-EA8F-0ECAC5122FA6}"/>
                </a:ext>
              </a:extLst>
            </p:cNvPr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>
              <a:extLst>
                <a:ext uri="{FF2B5EF4-FFF2-40B4-BE49-F238E27FC236}">
                  <a16:creationId xmlns:a16="http://schemas.microsoft.com/office/drawing/2014/main" id="{C320A9CE-A7CB-E365-CC19-94A304D4A9B5}"/>
                </a:ext>
              </a:extLst>
            </p:cNvPr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>
              <a:extLst>
                <a:ext uri="{FF2B5EF4-FFF2-40B4-BE49-F238E27FC236}">
                  <a16:creationId xmlns:a16="http://schemas.microsoft.com/office/drawing/2014/main" id="{6B20153D-100C-E992-25B2-7F1302C3357F}"/>
                </a:ext>
              </a:extLst>
            </p:cNvPr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>
              <a:extLst>
                <a:ext uri="{FF2B5EF4-FFF2-40B4-BE49-F238E27FC236}">
                  <a16:creationId xmlns:a16="http://schemas.microsoft.com/office/drawing/2014/main" id="{BDAD9E86-58D8-1349-1A3C-6F566A810CA1}"/>
                </a:ext>
              </a:extLst>
            </p:cNvPr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>
              <a:extLst>
                <a:ext uri="{FF2B5EF4-FFF2-40B4-BE49-F238E27FC236}">
                  <a16:creationId xmlns:a16="http://schemas.microsoft.com/office/drawing/2014/main" id="{35B9E1CB-5327-C203-1DCE-9AEC09DDB2AB}"/>
                </a:ext>
              </a:extLst>
            </p:cNvPr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>
              <a:extLst>
                <a:ext uri="{FF2B5EF4-FFF2-40B4-BE49-F238E27FC236}">
                  <a16:creationId xmlns:a16="http://schemas.microsoft.com/office/drawing/2014/main" id="{A9D9BE2C-8D20-B071-F8D2-F8C9EF8594BF}"/>
                </a:ext>
              </a:extLst>
            </p:cNvPr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>
              <a:extLst>
                <a:ext uri="{FF2B5EF4-FFF2-40B4-BE49-F238E27FC236}">
                  <a16:creationId xmlns:a16="http://schemas.microsoft.com/office/drawing/2014/main" id="{00DBD0C7-43D2-9803-F6C0-D9F18FB40382}"/>
                </a:ext>
              </a:extLst>
            </p:cNvPr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>
              <a:extLst>
                <a:ext uri="{FF2B5EF4-FFF2-40B4-BE49-F238E27FC236}">
                  <a16:creationId xmlns:a16="http://schemas.microsoft.com/office/drawing/2014/main" id="{9BBBBFD3-1CEF-C492-8286-3200E9062C17}"/>
                </a:ext>
              </a:extLst>
            </p:cNvPr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>
              <a:extLst>
                <a:ext uri="{FF2B5EF4-FFF2-40B4-BE49-F238E27FC236}">
                  <a16:creationId xmlns:a16="http://schemas.microsoft.com/office/drawing/2014/main" id="{9B581032-4334-6931-2B85-6921349AE9DD}"/>
                </a:ext>
              </a:extLst>
            </p:cNvPr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>
              <a:extLst>
                <a:ext uri="{FF2B5EF4-FFF2-40B4-BE49-F238E27FC236}">
                  <a16:creationId xmlns:a16="http://schemas.microsoft.com/office/drawing/2014/main" id="{1524C2DD-AAD4-F561-9203-B6BAD437E1D1}"/>
                </a:ext>
              </a:extLst>
            </p:cNvPr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>
              <a:extLst>
                <a:ext uri="{FF2B5EF4-FFF2-40B4-BE49-F238E27FC236}">
                  <a16:creationId xmlns:a16="http://schemas.microsoft.com/office/drawing/2014/main" id="{14CF2C68-C032-77E8-705E-3C442BA5BEAE}"/>
                </a:ext>
              </a:extLst>
            </p:cNvPr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>
              <a:extLst>
                <a:ext uri="{FF2B5EF4-FFF2-40B4-BE49-F238E27FC236}">
                  <a16:creationId xmlns:a16="http://schemas.microsoft.com/office/drawing/2014/main" id="{FC23DE4E-E808-7FB2-A882-771CA81DF952}"/>
                </a:ext>
              </a:extLst>
            </p:cNvPr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>
              <a:extLst>
                <a:ext uri="{FF2B5EF4-FFF2-40B4-BE49-F238E27FC236}">
                  <a16:creationId xmlns:a16="http://schemas.microsoft.com/office/drawing/2014/main" id="{0A59F718-A217-5433-E711-A6F5CACFB761}"/>
                </a:ext>
              </a:extLst>
            </p:cNvPr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>
              <a:extLst>
                <a:ext uri="{FF2B5EF4-FFF2-40B4-BE49-F238E27FC236}">
                  <a16:creationId xmlns:a16="http://schemas.microsoft.com/office/drawing/2014/main" id="{80FB3535-A3D7-F670-4BC8-4C8B36691565}"/>
                </a:ext>
              </a:extLst>
            </p:cNvPr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>
              <a:extLst>
                <a:ext uri="{FF2B5EF4-FFF2-40B4-BE49-F238E27FC236}">
                  <a16:creationId xmlns:a16="http://schemas.microsoft.com/office/drawing/2014/main" id="{45ABEC80-6914-6BF8-C95C-91443306AB08}"/>
                </a:ext>
              </a:extLst>
            </p:cNvPr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>
              <a:extLst>
                <a:ext uri="{FF2B5EF4-FFF2-40B4-BE49-F238E27FC236}">
                  <a16:creationId xmlns:a16="http://schemas.microsoft.com/office/drawing/2014/main" id="{64A6CC6A-5F2B-A879-0132-72F1155AC889}"/>
                </a:ext>
              </a:extLst>
            </p:cNvPr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>
              <a:extLst>
                <a:ext uri="{FF2B5EF4-FFF2-40B4-BE49-F238E27FC236}">
                  <a16:creationId xmlns:a16="http://schemas.microsoft.com/office/drawing/2014/main" id="{B23F7E68-4E03-AAB2-3350-BDA0B5E29C79}"/>
                </a:ext>
              </a:extLst>
            </p:cNvPr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>
              <a:extLst>
                <a:ext uri="{FF2B5EF4-FFF2-40B4-BE49-F238E27FC236}">
                  <a16:creationId xmlns:a16="http://schemas.microsoft.com/office/drawing/2014/main" id="{D38264CD-6C73-547C-1288-9DB2E7412346}"/>
                </a:ext>
              </a:extLst>
            </p:cNvPr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>
              <a:extLst>
                <a:ext uri="{FF2B5EF4-FFF2-40B4-BE49-F238E27FC236}">
                  <a16:creationId xmlns:a16="http://schemas.microsoft.com/office/drawing/2014/main" id="{F97BAD0F-F136-39B0-777C-5B557B8D33B4}"/>
                </a:ext>
              </a:extLst>
            </p:cNvPr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>
              <a:extLst>
                <a:ext uri="{FF2B5EF4-FFF2-40B4-BE49-F238E27FC236}">
                  <a16:creationId xmlns:a16="http://schemas.microsoft.com/office/drawing/2014/main" id="{E7C8E02D-0D5A-00F0-C0A0-632F858B0150}"/>
                </a:ext>
              </a:extLst>
            </p:cNvPr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>
              <a:extLst>
                <a:ext uri="{FF2B5EF4-FFF2-40B4-BE49-F238E27FC236}">
                  <a16:creationId xmlns:a16="http://schemas.microsoft.com/office/drawing/2014/main" id="{9C8AFB68-4E42-E312-6E96-7890F4117069}"/>
                </a:ext>
              </a:extLst>
            </p:cNvPr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>
              <a:extLst>
                <a:ext uri="{FF2B5EF4-FFF2-40B4-BE49-F238E27FC236}">
                  <a16:creationId xmlns:a16="http://schemas.microsoft.com/office/drawing/2014/main" id="{038723BE-6EC2-75D6-F7C6-8D5996EA1294}"/>
                </a:ext>
              </a:extLst>
            </p:cNvPr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>
              <a:extLst>
                <a:ext uri="{FF2B5EF4-FFF2-40B4-BE49-F238E27FC236}">
                  <a16:creationId xmlns:a16="http://schemas.microsoft.com/office/drawing/2014/main" id="{F1BE394C-B230-9D53-4CB3-BDAE04DB9DE0}"/>
                </a:ext>
              </a:extLst>
            </p:cNvPr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>
              <a:extLst>
                <a:ext uri="{FF2B5EF4-FFF2-40B4-BE49-F238E27FC236}">
                  <a16:creationId xmlns:a16="http://schemas.microsoft.com/office/drawing/2014/main" id="{894E7347-E492-DC37-2D3B-1D15CFCDADAF}"/>
                </a:ext>
              </a:extLst>
            </p:cNvPr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>
              <a:extLst>
                <a:ext uri="{FF2B5EF4-FFF2-40B4-BE49-F238E27FC236}">
                  <a16:creationId xmlns:a16="http://schemas.microsoft.com/office/drawing/2014/main" id="{384C8CD0-2369-9BE5-37F7-54957077F811}"/>
                </a:ext>
              </a:extLst>
            </p:cNvPr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>
              <a:extLst>
                <a:ext uri="{FF2B5EF4-FFF2-40B4-BE49-F238E27FC236}">
                  <a16:creationId xmlns:a16="http://schemas.microsoft.com/office/drawing/2014/main" id="{CF5B59C4-B2CE-EE28-EDC3-53AA4B8E6B2F}"/>
                </a:ext>
              </a:extLst>
            </p:cNvPr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>
              <a:extLst>
                <a:ext uri="{FF2B5EF4-FFF2-40B4-BE49-F238E27FC236}">
                  <a16:creationId xmlns:a16="http://schemas.microsoft.com/office/drawing/2014/main" id="{65CBE41F-5E06-B789-D7C5-AC88AC153088}"/>
                </a:ext>
              </a:extLst>
            </p:cNvPr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>
              <a:extLst>
                <a:ext uri="{FF2B5EF4-FFF2-40B4-BE49-F238E27FC236}">
                  <a16:creationId xmlns:a16="http://schemas.microsoft.com/office/drawing/2014/main" id="{F1AFE76F-AE51-CE8D-8331-914E6BE54980}"/>
                </a:ext>
              </a:extLst>
            </p:cNvPr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>
              <a:extLst>
                <a:ext uri="{FF2B5EF4-FFF2-40B4-BE49-F238E27FC236}">
                  <a16:creationId xmlns:a16="http://schemas.microsoft.com/office/drawing/2014/main" id="{E1AD7D86-0C16-7285-B0A9-2CE44D960FE9}"/>
                </a:ext>
              </a:extLst>
            </p:cNvPr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>
              <a:extLst>
                <a:ext uri="{FF2B5EF4-FFF2-40B4-BE49-F238E27FC236}">
                  <a16:creationId xmlns:a16="http://schemas.microsoft.com/office/drawing/2014/main" id="{2097D627-2DE7-8C01-5012-D0939D45B74B}"/>
                </a:ext>
              </a:extLst>
            </p:cNvPr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>
              <a:extLst>
                <a:ext uri="{FF2B5EF4-FFF2-40B4-BE49-F238E27FC236}">
                  <a16:creationId xmlns:a16="http://schemas.microsoft.com/office/drawing/2014/main" id="{E41A386E-14CF-590C-0C34-60828380F792}"/>
                </a:ext>
              </a:extLst>
            </p:cNvPr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>
              <a:extLst>
                <a:ext uri="{FF2B5EF4-FFF2-40B4-BE49-F238E27FC236}">
                  <a16:creationId xmlns:a16="http://schemas.microsoft.com/office/drawing/2014/main" id="{DF0820E2-F83D-674B-6ED3-B073DB63071E}"/>
                </a:ext>
              </a:extLst>
            </p:cNvPr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>
              <a:extLst>
                <a:ext uri="{FF2B5EF4-FFF2-40B4-BE49-F238E27FC236}">
                  <a16:creationId xmlns:a16="http://schemas.microsoft.com/office/drawing/2014/main" id="{9B38528F-9545-C8FE-50E7-3FFE4D7CDC71}"/>
                </a:ext>
              </a:extLst>
            </p:cNvPr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>
              <a:extLst>
                <a:ext uri="{FF2B5EF4-FFF2-40B4-BE49-F238E27FC236}">
                  <a16:creationId xmlns:a16="http://schemas.microsoft.com/office/drawing/2014/main" id="{3AF74355-0AD4-6028-80A7-6698A25E9798}"/>
                </a:ext>
              </a:extLst>
            </p:cNvPr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>
              <a:extLst>
                <a:ext uri="{FF2B5EF4-FFF2-40B4-BE49-F238E27FC236}">
                  <a16:creationId xmlns:a16="http://schemas.microsoft.com/office/drawing/2014/main" id="{225CBF9F-5B9E-0653-7452-3ACFB14179A5}"/>
                </a:ext>
              </a:extLst>
            </p:cNvPr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>
              <a:extLst>
                <a:ext uri="{FF2B5EF4-FFF2-40B4-BE49-F238E27FC236}">
                  <a16:creationId xmlns:a16="http://schemas.microsoft.com/office/drawing/2014/main" id="{7E5A9E1D-51F7-D0BD-575B-AF3D61118AE3}"/>
                </a:ext>
              </a:extLst>
            </p:cNvPr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>
              <a:extLst>
                <a:ext uri="{FF2B5EF4-FFF2-40B4-BE49-F238E27FC236}">
                  <a16:creationId xmlns:a16="http://schemas.microsoft.com/office/drawing/2014/main" id="{5EEACCE4-0900-AD3B-B420-E32B17408F24}"/>
                </a:ext>
              </a:extLst>
            </p:cNvPr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>
              <a:extLst>
                <a:ext uri="{FF2B5EF4-FFF2-40B4-BE49-F238E27FC236}">
                  <a16:creationId xmlns:a16="http://schemas.microsoft.com/office/drawing/2014/main" id="{57280910-2B76-3DC1-53E4-F479E813755A}"/>
                </a:ext>
              </a:extLst>
            </p:cNvPr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>
              <a:extLst>
                <a:ext uri="{FF2B5EF4-FFF2-40B4-BE49-F238E27FC236}">
                  <a16:creationId xmlns:a16="http://schemas.microsoft.com/office/drawing/2014/main" id="{FF6B253D-A304-9577-01B2-C2140BC306BD}"/>
                </a:ext>
              </a:extLst>
            </p:cNvPr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>
              <a:extLst>
                <a:ext uri="{FF2B5EF4-FFF2-40B4-BE49-F238E27FC236}">
                  <a16:creationId xmlns:a16="http://schemas.microsoft.com/office/drawing/2014/main" id="{D3BB4000-751C-FBC3-3845-44C550F040EE}"/>
                </a:ext>
              </a:extLst>
            </p:cNvPr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>
              <a:extLst>
                <a:ext uri="{FF2B5EF4-FFF2-40B4-BE49-F238E27FC236}">
                  <a16:creationId xmlns:a16="http://schemas.microsoft.com/office/drawing/2014/main" id="{FC176035-F9ED-DB06-C3F7-33C7F452821B}"/>
                </a:ext>
              </a:extLst>
            </p:cNvPr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>
              <a:extLst>
                <a:ext uri="{FF2B5EF4-FFF2-40B4-BE49-F238E27FC236}">
                  <a16:creationId xmlns:a16="http://schemas.microsoft.com/office/drawing/2014/main" id="{D392C041-AEF8-1635-891E-DC2100A44C08}"/>
                </a:ext>
              </a:extLst>
            </p:cNvPr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>
              <a:extLst>
                <a:ext uri="{FF2B5EF4-FFF2-40B4-BE49-F238E27FC236}">
                  <a16:creationId xmlns:a16="http://schemas.microsoft.com/office/drawing/2014/main" id="{EB69C3A5-3676-0296-6C02-E0FBC4264290}"/>
                </a:ext>
              </a:extLst>
            </p:cNvPr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>
              <a:extLst>
                <a:ext uri="{FF2B5EF4-FFF2-40B4-BE49-F238E27FC236}">
                  <a16:creationId xmlns:a16="http://schemas.microsoft.com/office/drawing/2014/main" id="{EE762430-DCF7-9C94-29C2-433AB833CCD8}"/>
                </a:ext>
              </a:extLst>
            </p:cNvPr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>
              <a:extLst>
                <a:ext uri="{FF2B5EF4-FFF2-40B4-BE49-F238E27FC236}">
                  <a16:creationId xmlns:a16="http://schemas.microsoft.com/office/drawing/2014/main" id="{030254AD-FD86-BA46-292D-B870B6F83FC1}"/>
                </a:ext>
              </a:extLst>
            </p:cNvPr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>
              <a:extLst>
                <a:ext uri="{FF2B5EF4-FFF2-40B4-BE49-F238E27FC236}">
                  <a16:creationId xmlns:a16="http://schemas.microsoft.com/office/drawing/2014/main" id="{6AEB900F-8CAB-C2F6-5713-DDF1F710F7E5}"/>
                </a:ext>
              </a:extLst>
            </p:cNvPr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>
              <a:extLst>
                <a:ext uri="{FF2B5EF4-FFF2-40B4-BE49-F238E27FC236}">
                  <a16:creationId xmlns:a16="http://schemas.microsoft.com/office/drawing/2014/main" id="{FE39B558-91B2-258E-66B7-4DBFC238BCB6}"/>
                </a:ext>
              </a:extLst>
            </p:cNvPr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>
              <a:extLst>
                <a:ext uri="{FF2B5EF4-FFF2-40B4-BE49-F238E27FC236}">
                  <a16:creationId xmlns:a16="http://schemas.microsoft.com/office/drawing/2014/main" id="{536C101D-5CD5-1537-F1ED-2785E48D79AE}"/>
                </a:ext>
              </a:extLst>
            </p:cNvPr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>
              <a:extLst>
                <a:ext uri="{FF2B5EF4-FFF2-40B4-BE49-F238E27FC236}">
                  <a16:creationId xmlns:a16="http://schemas.microsoft.com/office/drawing/2014/main" id="{D0452D96-80B4-32C5-AD2A-BD6C36A8F67D}"/>
                </a:ext>
              </a:extLst>
            </p:cNvPr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>
              <a:extLst>
                <a:ext uri="{FF2B5EF4-FFF2-40B4-BE49-F238E27FC236}">
                  <a16:creationId xmlns:a16="http://schemas.microsoft.com/office/drawing/2014/main" id="{5B9D7DAE-27B8-AED4-1F7D-18180C193B5C}"/>
                </a:ext>
              </a:extLst>
            </p:cNvPr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>
              <a:extLst>
                <a:ext uri="{FF2B5EF4-FFF2-40B4-BE49-F238E27FC236}">
                  <a16:creationId xmlns:a16="http://schemas.microsoft.com/office/drawing/2014/main" id="{04FFF41C-5525-B9EA-E262-67CEED0231B3}"/>
                </a:ext>
              </a:extLst>
            </p:cNvPr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>
              <a:extLst>
                <a:ext uri="{FF2B5EF4-FFF2-40B4-BE49-F238E27FC236}">
                  <a16:creationId xmlns:a16="http://schemas.microsoft.com/office/drawing/2014/main" id="{4DEB3204-AF24-878E-DD46-9D22F3A3E00D}"/>
                </a:ext>
              </a:extLst>
            </p:cNvPr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>
              <a:extLst>
                <a:ext uri="{FF2B5EF4-FFF2-40B4-BE49-F238E27FC236}">
                  <a16:creationId xmlns:a16="http://schemas.microsoft.com/office/drawing/2014/main" id="{15A9E30C-C86B-B8EF-C37D-E7B5DC37482E}"/>
                </a:ext>
              </a:extLst>
            </p:cNvPr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>
              <a:extLst>
                <a:ext uri="{FF2B5EF4-FFF2-40B4-BE49-F238E27FC236}">
                  <a16:creationId xmlns:a16="http://schemas.microsoft.com/office/drawing/2014/main" id="{831644DB-CF04-4EE7-3650-C5EC183A3455}"/>
                </a:ext>
              </a:extLst>
            </p:cNvPr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>
              <a:extLst>
                <a:ext uri="{FF2B5EF4-FFF2-40B4-BE49-F238E27FC236}">
                  <a16:creationId xmlns:a16="http://schemas.microsoft.com/office/drawing/2014/main" id="{3A76FD3D-51C3-DC5B-AD50-1C6ABB5AC3B7}"/>
                </a:ext>
              </a:extLst>
            </p:cNvPr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>
              <a:extLst>
                <a:ext uri="{FF2B5EF4-FFF2-40B4-BE49-F238E27FC236}">
                  <a16:creationId xmlns:a16="http://schemas.microsoft.com/office/drawing/2014/main" id="{9811D183-9D0A-8F09-D8A7-F6386FD58B11}"/>
                </a:ext>
              </a:extLst>
            </p:cNvPr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5373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375</Words>
  <Application>Microsoft Office PowerPoint</Application>
  <PresentationFormat>On-screen Show (16:9)</PresentationFormat>
  <Paragraphs>124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Nunito Light</vt:lpstr>
      <vt:lpstr>Press Start 2P</vt:lpstr>
      <vt:lpstr>Calibri</vt:lpstr>
      <vt:lpstr>Arial</vt:lpstr>
      <vt:lpstr>Archivo</vt:lpstr>
      <vt:lpstr>Simple Retro Pixel Business Basic Template by Slidesgo</vt:lpstr>
      <vt:lpstr>Game Programming Workshop</vt:lpstr>
      <vt:lpstr>About Ourselves and the Games Industry</vt:lpstr>
      <vt:lpstr>PowerPoint Presentation</vt:lpstr>
      <vt:lpstr>PowerPoint Presentation</vt:lpstr>
      <vt:lpstr>Games Industry Disciplines</vt:lpstr>
      <vt:lpstr>PowerPoint Presentation</vt:lpstr>
      <vt:lpstr>Zoe’s Journey</vt:lpstr>
      <vt:lpstr>Tom’s Journey</vt:lpstr>
      <vt:lpstr>Workshop Time!</vt:lpstr>
      <vt:lpstr>Aim Of The Workshop </vt:lpstr>
      <vt:lpstr>Introduction to Unity</vt:lpstr>
      <vt:lpstr>PowerPoint Presentation</vt:lpstr>
      <vt:lpstr>Tank Movement</vt:lpstr>
      <vt:lpstr>Adding A Tank To The Scene</vt:lpstr>
      <vt:lpstr>Adding The Tank Movement Script To The Tank</vt:lpstr>
      <vt:lpstr>Setting The Tank Movement Script Values</vt:lpstr>
      <vt:lpstr>Tank Movement Script</vt:lpstr>
      <vt:lpstr>Coding Tank Movement</vt:lpstr>
      <vt:lpstr>Coding Tank Turning</vt:lpstr>
      <vt:lpstr>Testing Tank Movement!</vt:lpstr>
      <vt:lpstr>Camera Movement</vt:lpstr>
      <vt:lpstr>Adding Another Tank</vt:lpstr>
      <vt:lpstr>Testing Camera Movement!</vt:lpstr>
      <vt:lpstr>Tank Shooting</vt:lpstr>
      <vt:lpstr>PowerPoint Presentation</vt:lpstr>
      <vt:lpstr>Setting The Tank Movement Script Values</vt:lpstr>
      <vt:lpstr>Tank Shooting Script</vt:lpstr>
      <vt:lpstr>Coding Tank Shooting</vt:lpstr>
      <vt:lpstr>Testing Tank Shooting!</vt:lpstr>
      <vt:lpstr>Tank Health</vt:lpstr>
      <vt:lpstr>Add UI Slider To Tank </vt:lpstr>
      <vt:lpstr>Add Tank Health Script To Tank</vt:lpstr>
      <vt:lpstr>Setting The Tank Health Script Values</vt:lpstr>
      <vt:lpstr>Tank Health Script</vt:lpstr>
      <vt:lpstr>Code Tank Health</vt:lpstr>
      <vt:lpstr>Testing Tank Health!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Zoe Rowbotham</dc:creator>
  <cp:lastModifiedBy>Zoe Rowbotham</cp:lastModifiedBy>
  <cp:revision>6</cp:revision>
  <dcterms:modified xsi:type="dcterms:W3CDTF">2024-11-18T16:49:01Z</dcterms:modified>
</cp:coreProperties>
</file>